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3" r:id="rId1"/>
    <p:sldMasterId id="2147483780" r:id="rId2"/>
    <p:sldMasterId id="2147483797" r:id="rId3"/>
    <p:sldMasterId id="2147483812" r:id="rId4"/>
  </p:sldMasterIdLst>
  <p:notesMasterIdLst>
    <p:notesMasterId r:id="rId40"/>
  </p:notesMasterIdLst>
  <p:sldIdLst>
    <p:sldId id="256" r:id="rId5"/>
    <p:sldId id="2145705843" r:id="rId6"/>
    <p:sldId id="2147478050" r:id="rId7"/>
    <p:sldId id="2147478026" r:id="rId8"/>
    <p:sldId id="2147478046" r:id="rId9"/>
    <p:sldId id="2147478053" r:id="rId10"/>
    <p:sldId id="2147478054" r:id="rId11"/>
    <p:sldId id="2147478042" r:id="rId12"/>
    <p:sldId id="2147478045" r:id="rId13"/>
    <p:sldId id="2147478044" r:id="rId14"/>
    <p:sldId id="2147478048" r:id="rId15"/>
    <p:sldId id="2147478047" r:id="rId16"/>
    <p:sldId id="2147478025" r:id="rId17"/>
    <p:sldId id="2147478052" r:id="rId18"/>
    <p:sldId id="2147478032" r:id="rId19"/>
    <p:sldId id="2147478041" r:id="rId20"/>
    <p:sldId id="2147478049" r:id="rId21"/>
    <p:sldId id="2147478027" r:id="rId22"/>
    <p:sldId id="2147478028" r:id="rId23"/>
    <p:sldId id="2147478039" r:id="rId24"/>
    <p:sldId id="2147478055" r:id="rId25"/>
    <p:sldId id="2147478056" r:id="rId26"/>
    <p:sldId id="2147478057" r:id="rId27"/>
    <p:sldId id="2147478013" r:id="rId28"/>
    <p:sldId id="2147478023" r:id="rId29"/>
    <p:sldId id="2147478014" r:id="rId30"/>
    <p:sldId id="2147478015" r:id="rId31"/>
    <p:sldId id="2147478030" r:id="rId32"/>
    <p:sldId id="2147478035" r:id="rId33"/>
    <p:sldId id="2147478034" r:id="rId34"/>
    <p:sldId id="2147478037" r:id="rId35"/>
    <p:sldId id="2147478038" r:id="rId36"/>
    <p:sldId id="2147478029" r:id="rId37"/>
    <p:sldId id="2147478031" r:id="rId38"/>
    <p:sldId id="2147478040"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8586BB7-D7D6-4AF4-9BCA-BBCFFDCCCC78}">
          <p14:sldIdLst>
            <p14:sldId id="256"/>
          </p14:sldIdLst>
        </p14:section>
        <p14:section name="Introductions" id="{D3D372C5-4C6D-4A82-826D-D7E21277FB8F}">
          <p14:sldIdLst>
            <p14:sldId id="2145705843"/>
            <p14:sldId id="2147478050"/>
            <p14:sldId id="2147478026"/>
            <p14:sldId id="2147478046"/>
            <p14:sldId id="2147478053"/>
            <p14:sldId id="2147478054"/>
            <p14:sldId id="2147478042"/>
            <p14:sldId id="2147478045"/>
            <p14:sldId id="2147478044"/>
            <p14:sldId id="2147478048"/>
            <p14:sldId id="2147478047"/>
            <p14:sldId id="2147478025"/>
            <p14:sldId id="2147478052"/>
            <p14:sldId id="2147478032"/>
            <p14:sldId id="2147478041"/>
            <p14:sldId id="2147478049"/>
            <p14:sldId id="2147478027"/>
            <p14:sldId id="2147478028"/>
            <p14:sldId id="2147478039"/>
          </p14:sldIdLst>
        </p14:section>
        <p14:section name="Technical Details" id="{0910C05F-29AB-4A0E-BC44-C2122A6C07C5}">
          <p14:sldIdLst>
            <p14:sldId id="2147478055"/>
            <p14:sldId id="2147478056"/>
            <p14:sldId id="2147478057"/>
            <p14:sldId id="2147478013"/>
            <p14:sldId id="2147478023"/>
            <p14:sldId id="2147478014"/>
            <p14:sldId id="2147478015"/>
          </p14:sldIdLst>
        </p14:section>
        <p14:section name="Practical Tips" id="{C1862753-5611-4CEA-ADE1-B57045560B49}">
          <p14:sldIdLst>
            <p14:sldId id="2147478030"/>
            <p14:sldId id="2147478035"/>
            <p14:sldId id="2147478034"/>
            <p14:sldId id="2147478037"/>
            <p14:sldId id="2147478038"/>
            <p14:sldId id="2147478029"/>
            <p14:sldId id="2147478031"/>
            <p14:sldId id="2147478040"/>
          </p14:sldIdLst>
        </p14:section>
        <p14:section name="Unused" id="{AADC10B1-E30D-493D-A85D-B825AA57F22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BF401E-EA9D-4480-8F93-FEBBD45BA40D}" v="340" dt="2025-07-16T15:41:41.6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98" autoAdjust="0"/>
    <p:restoredTop sz="94660"/>
  </p:normalViewPr>
  <p:slideViewPr>
    <p:cSldViewPr snapToGrid="0">
      <p:cViewPr varScale="1">
        <p:scale>
          <a:sx n="71" d="100"/>
          <a:sy n="71" d="100"/>
        </p:scale>
        <p:origin x="912" y="28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uhl, Justin (J)" userId="eeb1708e-6d1e-41e7-9ac1-588c0950e0ca" providerId="ADAL" clId="{9591BC72-B6E7-4AC0-96EF-ADAAC0D625AF}"/>
    <pc:docChg chg="custSel addSld modSld modMainMaster">
      <pc:chgData name="Kauhl, Justin (J)" userId="eeb1708e-6d1e-41e7-9ac1-588c0950e0ca" providerId="ADAL" clId="{9591BC72-B6E7-4AC0-96EF-ADAAC0D625AF}" dt="2025-05-05T16:37:37.667" v="103" actId="27636"/>
      <pc:docMkLst>
        <pc:docMk/>
      </pc:docMkLst>
      <pc:sldChg chg="modSp mod">
        <pc:chgData name="Kauhl, Justin (J)" userId="eeb1708e-6d1e-41e7-9ac1-588c0950e0ca" providerId="ADAL" clId="{9591BC72-B6E7-4AC0-96EF-ADAAC0D625AF}" dt="2025-05-05T16:37:37.667" v="103" actId="27636"/>
        <pc:sldMkLst>
          <pc:docMk/>
          <pc:sldMk cId="3965827040" sldId="256"/>
        </pc:sldMkLst>
      </pc:sldChg>
      <pc:sldChg chg="modSp new">
        <pc:chgData name="Kauhl, Justin (J)" userId="eeb1708e-6d1e-41e7-9ac1-588c0950e0ca" providerId="ADAL" clId="{9591BC72-B6E7-4AC0-96EF-ADAAC0D625AF}" dt="2025-05-05T16:37:37.478" v="102"/>
        <pc:sldMkLst>
          <pc:docMk/>
          <pc:sldMk cId="1975658511" sldId="257"/>
        </pc:sldMkLst>
      </pc:sldChg>
      <pc:sldMasterChg chg="addSp">
        <pc:chgData name="Kauhl, Justin (J)" userId="eeb1708e-6d1e-41e7-9ac1-588c0950e0ca" providerId="ADAL" clId="{9591BC72-B6E7-4AC0-96EF-ADAAC0D625AF}" dt="2025-05-05T16:37:37.478" v="102"/>
        <pc:sldMasterMkLst>
          <pc:docMk/>
          <pc:sldMasterMk cId="4017052877" sldId="2147483660"/>
        </pc:sldMasterMkLst>
      </pc:sldMasterChg>
    </pc:docChg>
  </pc:docChgLst>
  <pc:docChgLst>
    <pc:chgData name="Kauhl, Justin (J)" userId="eeb1708e-6d1e-41e7-9ac1-588c0950e0ca" providerId="ADAL" clId="{153A4FB5-27CC-4C8D-A060-2E40B5AF46A4}"/>
    <pc:docChg chg="undo custSel addSld delSld modSld sldOrd delMainMaster modMainMaster">
      <pc:chgData name="Kauhl, Justin (J)" userId="eeb1708e-6d1e-41e7-9ac1-588c0950e0ca" providerId="ADAL" clId="{153A4FB5-27CC-4C8D-A060-2E40B5AF46A4}" dt="2025-05-21T14:38:14.218" v="1226"/>
      <pc:docMkLst>
        <pc:docMk/>
      </pc:docMkLst>
      <pc:sldChg chg="modSp del mod">
        <pc:chgData name="Kauhl, Justin (J)" userId="eeb1708e-6d1e-41e7-9ac1-588c0950e0ca" providerId="ADAL" clId="{153A4FB5-27CC-4C8D-A060-2E40B5AF46A4}" dt="2025-05-20T13:27:25.754" v="598" actId="47"/>
        <pc:sldMkLst>
          <pc:docMk/>
          <pc:sldMk cId="3965827040" sldId="256"/>
        </pc:sldMkLst>
      </pc:sldChg>
      <pc:sldChg chg="modSp del">
        <pc:chgData name="Kauhl, Justin (J)" userId="eeb1708e-6d1e-41e7-9ac1-588c0950e0ca" providerId="ADAL" clId="{153A4FB5-27CC-4C8D-A060-2E40B5AF46A4}" dt="2025-05-20T13:27:00.862" v="580" actId="47"/>
        <pc:sldMkLst>
          <pc:docMk/>
          <pc:sldMk cId="1975658511" sldId="257"/>
        </pc:sldMkLst>
      </pc:sldChg>
      <pc:sldChg chg="modSp new del">
        <pc:chgData name="Kauhl, Justin (J)" userId="eeb1708e-6d1e-41e7-9ac1-588c0950e0ca" providerId="ADAL" clId="{153A4FB5-27CC-4C8D-A060-2E40B5AF46A4}" dt="2025-05-20T12:59:20.786" v="5" actId="680"/>
        <pc:sldMkLst>
          <pc:docMk/>
          <pc:sldMk cId="2111598708" sldId="258"/>
        </pc:sldMkLst>
      </pc:sldChg>
      <pc:sldChg chg="addSp modSp new del mod">
        <pc:chgData name="Kauhl, Justin (J)" userId="eeb1708e-6d1e-41e7-9ac1-588c0950e0ca" providerId="ADAL" clId="{153A4FB5-27CC-4C8D-A060-2E40B5AF46A4}" dt="2025-05-20T13:29:52.715" v="701" actId="47"/>
        <pc:sldMkLst>
          <pc:docMk/>
          <pc:sldMk cId="3135277730" sldId="258"/>
        </pc:sldMkLst>
      </pc:sldChg>
      <pc:sldChg chg="addSp modSp new del mod">
        <pc:chgData name="Kauhl, Justin (J)" userId="eeb1708e-6d1e-41e7-9ac1-588c0950e0ca" providerId="ADAL" clId="{153A4FB5-27CC-4C8D-A060-2E40B5AF46A4}" dt="2025-05-20T13:29:52.715" v="701" actId="47"/>
        <pc:sldMkLst>
          <pc:docMk/>
          <pc:sldMk cId="1469777832" sldId="259"/>
        </pc:sldMkLst>
      </pc:sldChg>
      <pc:sldChg chg="delSp modSp add del mod">
        <pc:chgData name="Kauhl, Justin (J)" userId="eeb1708e-6d1e-41e7-9ac1-588c0950e0ca" providerId="ADAL" clId="{153A4FB5-27CC-4C8D-A060-2E40B5AF46A4}" dt="2025-05-20T13:27:33.836" v="601" actId="27636"/>
        <pc:sldMkLst>
          <pc:docMk/>
          <pc:sldMk cId="1365683237" sldId="274"/>
        </pc:sldMkLst>
      </pc:sldChg>
      <pc:sldChg chg="modSp add del mod ord">
        <pc:chgData name="Kauhl, Justin (J)" userId="eeb1708e-6d1e-41e7-9ac1-588c0950e0ca" providerId="ADAL" clId="{153A4FB5-27CC-4C8D-A060-2E40B5AF46A4}" dt="2025-05-20T14:18:26.204" v="1041" actId="113"/>
        <pc:sldMkLst>
          <pc:docMk/>
          <pc:sldMk cId="3112386015" sldId="2147478013"/>
        </pc:sldMkLst>
        <pc:spChg chg="mod">
          <ac:chgData name="Kauhl, Justin (J)" userId="eeb1708e-6d1e-41e7-9ac1-588c0950e0ca" providerId="ADAL" clId="{153A4FB5-27CC-4C8D-A060-2E40B5AF46A4}" dt="2025-05-20T13:25:39.798" v="572"/>
          <ac:spMkLst>
            <pc:docMk/>
            <pc:sldMk cId="3112386015" sldId="2147478013"/>
            <ac:spMk id="5" creationId="{7C080878-A25C-06EC-486A-41D469FF6E86}"/>
          </ac:spMkLst>
        </pc:spChg>
        <pc:spChg chg="mod">
          <ac:chgData name="Kauhl, Justin (J)" userId="eeb1708e-6d1e-41e7-9ac1-588c0950e0ca" providerId="ADAL" clId="{153A4FB5-27CC-4C8D-A060-2E40B5AF46A4}" dt="2025-05-20T14:18:26.204" v="1041" actId="113"/>
          <ac:spMkLst>
            <pc:docMk/>
            <pc:sldMk cId="3112386015" sldId="2147478013"/>
            <ac:spMk id="6" creationId="{B5FF121D-A65C-234A-8BDF-A14D9A805675}"/>
          </ac:spMkLst>
        </pc:spChg>
        <pc:picChg chg="mod">
          <ac:chgData name="Kauhl, Justin (J)" userId="eeb1708e-6d1e-41e7-9ac1-588c0950e0ca" providerId="ADAL" clId="{153A4FB5-27CC-4C8D-A060-2E40B5AF46A4}" dt="2025-05-20T14:17:18.694" v="1037" actId="1076"/>
          <ac:picMkLst>
            <pc:docMk/>
            <pc:sldMk cId="3112386015" sldId="2147478013"/>
            <ac:picMk id="12" creationId="{9BBC52FF-65EC-739E-504F-14C5CC64D6F7}"/>
          </ac:picMkLst>
        </pc:picChg>
      </pc:sldChg>
      <pc:sldChg chg="modSp add mod">
        <pc:chgData name="Kauhl, Justin (J)" userId="eeb1708e-6d1e-41e7-9ac1-588c0950e0ca" providerId="ADAL" clId="{153A4FB5-27CC-4C8D-A060-2E40B5AF46A4}" dt="2025-05-20T14:15:02.896" v="1020" actId="1076"/>
        <pc:sldMkLst>
          <pc:docMk/>
          <pc:sldMk cId="2875035056" sldId="2147478014"/>
        </pc:sldMkLst>
        <pc:spChg chg="mod">
          <ac:chgData name="Kauhl, Justin (J)" userId="eeb1708e-6d1e-41e7-9ac1-588c0950e0ca" providerId="ADAL" clId="{153A4FB5-27CC-4C8D-A060-2E40B5AF46A4}" dt="2025-05-20T14:15:02.896" v="1020" actId="1076"/>
          <ac:spMkLst>
            <pc:docMk/>
            <pc:sldMk cId="2875035056" sldId="2147478014"/>
            <ac:spMk id="9" creationId="{2872A6C3-FF2C-56F0-C189-26B7BD80E7C3}"/>
          </ac:spMkLst>
        </pc:spChg>
      </pc:sldChg>
      <pc:sldChg chg="modSp add mod">
        <pc:chgData name="Kauhl, Justin (J)" userId="eeb1708e-6d1e-41e7-9ac1-588c0950e0ca" providerId="ADAL" clId="{153A4FB5-27CC-4C8D-A060-2E40B5AF46A4}" dt="2025-05-20T13:54:38.786" v="827" actId="1076"/>
        <pc:sldMkLst>
          <pc:docMk/>
          <pc:sldMk cId="656665340" sldId="2147478015"/>
        </pc:sldMkLst>
        <pc:spChg chg="mod">
          <ac:chgData name="Kauhl, Justin (J)" userId="eeb1708e-6d1e-41e7-9ac1-588c0950e0ca" providerId="ADAL" clId="{153A4FB5-27CC-4C8D-A060-2E40B5AF46A4}" dt="2025-05-20T13:54:38.786" v="827" actId="1076"/>
          <ac:spMkLst>
            <pc:docMk/>
            <pc:sldMk cId="656665340" sldId="2147478015"/>
            <ac:spMk id="14" creationId="{0978D51A-09DC-E772-E88C-620107FD381D}"/>
          </ac:spMkLst>
        </pc:spChg>
      </pc:sldChg>
      <pc:sldChg chg="add del">
        <pc:chgData name="Kauhl, Justin (J)" userId="eeb1708e-6d1e-41e7-9ac1-588c0950e0ca" providerId="ADAL" clId="{153A4FB5-27CC-4C8D-A060-2E40B5AF46A4}" dt="2025-05-20T13:25:42.741" v="573"/>
        <pc:sldMkLst>
          <pc:docMk/>
          <pc:sldMk cId="3183865371" sldId="2147478023"/>
        </pc:sldMkLst>
      </pc:sldChg>
      <pc:sldChg chg="addSp modSp new mod">
        <pc:chgData name="Kauhl, Justin (J)" userId="eeb1708e-6d1e-41e7-9ac1-588c0950e0ca" providerId="ADAL" clId="{153A4FB5-27CC-4C8D-A060-2E40B5AF46A4}" dt="2025-05-20T13:28:45.041" v="652" actId="20577"/>
        <pc:sldMkLst>
          <pc:docMk/>
          <pc:sldMk cId="612254293" sldId="2147478024"/>
        </pc:sldMkLst>
        <pc:spChg chg="mod">
          <ac:chgData name="Kauhl, Justin (J)" userId="eeb1708e-6d1e-41e7-9ac1-588c0950e0ca" providerId="ADAL" clId="{153A4FB5-27CC-4C8D-A060-2E40B5AF46A4}" dt="2025-05-20T13:27:52.822" v="633" actId="20577"/>
          <ac:spMkLst>
            <pc:docMk/>
            <pc:sldMk cId="612254293" sldId="2147478024"/>
            <ac:spMk id="5" creationId="{1AFD49AC-EB68-0C0C-0736-9B21C9C3894C}"/>
          </ac:spMkLst>
        </pc:spChg>
        <pc:spChg chg="add mod">
          <ac:chgData name="Kauhl, Justin (J)" userId="eeb1708e-6d1e-41e7-9ac1-588c0950e0ca" providerId="ADAL" clId="{153A4FB5-27CC-4C8D-A060-2E40B5AF46A4}" dt="2025-05-20T13:28:45.041" v="652" actId="20577"/>
          <ac:spMkLst>
            <pc:docMk/>
            <pc:sldMk cId="612254293" sldId="2147478024"/>
            <ac:spMk id="6" creationId="{008F0126-FB7E-68D7-1A99-EC8A88AD097F}"/>
          </ac:spMkLst>
        </pc:spChg>
        <pc:picChg chg="add mod">
          <ac:chgData name="Kauhl, Justin (J)" userId="eeb1708e-6d1e-41e7-9ac1-588c0950e0ca" providerId="ADAL" clId="{153A4FB5-27CC-4C8D-A060-2E40B5AF46A4}" dt="2025-05-20T13:28:18.828" v="636"/>
          <ac:picMkLst>
            <pc:docMk/>
            <pc:sldMk cId="612254293" sldId="2147478024"/>
            <ac:picMk id="7" creationId="{84544524-A448-C8DF-9C05-0D7F13EF8A3B}"/>
          </ac:picMkLst>
        </pc:picChg>
      </pc:sldChg>
      <pc:sldChg chg="addSp modSp new mod">
        <pc:chgData name="Kauhl, Justin (J)" userId="eeb1708e-6d1e-41e7-9ac1-588c0950e0ca" providerId="ADAL" clId="{153A4FB5-27CC-4C8D-A060-2E40B5AF46A4}" dt="2025-05-20T14:00:50.214" v="861" actId="1076"/>
        <pc:sldMkLst>
          <pc:docMk/>
          <pc:sldMk cId="2895223959" sldId="2147478025"/>
        </pc:sldMkLst>
        <pc:spChg chg="add mod">
          <ac:chgData name="Kauhl, Justin (J)" userId="eeb1708e-6d1e-41e7-9ac1-588c0950e0ca" providerId="ADAL" clId="{153A4FB5-27CC-4C8D-A060-2E40B5AF46A4}" dt="2025-05-20T13:29:47.594" v="700" actId="1076"/>
          <ac:spMkLst>
            <pc:docMk/>
            <pc:sldMk cId="2895223959" sldId="2147478025"/>
            <ac:spMk id="9" creationId="{822F0584-7B1E-60BC-A197-A0C1C9FAF1A0}"/>
          </ac:spMkLst>
        </pc:spChg>
        <pc:spChg chg="add mod">
          <ac:chgData name="Kauhl, Justin (J)" userId="eeb1708e-6d1e-41e7-9ac1-588c0950e0ca" providerId="ADAL" clId="{153A4FB5-27CC-4C8D-A060-2E40B5AF46A4}" dt="2025-05-20T14:00:34.729" v="832" actId="1076"/>
          <ac:spMkLst>
            <pc:docMk/>
            <pc:sldMk cId="2895223959" sldId="2147478025"/>
            <ac:spMk id="10" creationId="{CCF4280A-46A8-A2C3-9248-D7D67AAD6999}"/>
          </ac:spMkLst>
        </pc:spChg>
        <pc:spChg chg="add mod">
          <ac:chgData name="Kauhl, Justin (J)" userId="eeb1708e-6d1e-41e7-9ac1-588c0950e0ca" providerId="ADAL" clId="{153A4FB5-27CC-4C8D-A060-2E40B5AF46A4}" dt="2025-05-20T14:00:50.214" v="861" actId="1076"/>
          <ac:spMkLst>
            <pc:docMk/>
            <pc:sldMk cId="2895223959" sldId="2147478025"/>
            <ac:spMk id="11" creationId="{FA1363AD-1012-1EA0-54AF-E614BEE5A3C3}"/>
          </ac:spMkLst>
        </pc:spChg>
        <pc:picChg chg="add mod">
          <ac:chgData name="Kauhl, Justin (J)" userId="eeb1708e-6d1e-41e7-9ac1-588c0950e0ca" providerId="ADAL" clId="{153A4FB5-27CC-4C8D-A060-2E40B5AF46A4}" dt="2025-05-20T14:00:34.729" v="832" actId="1076"/>
          <ac:picMkLst>
            <pc:docMk/>
            <pc:sldMk cId="2895223959" sldId="2147478025"/>
            <ac:picMk id="6" creationId="{637286CA-8289-6845-21B6-FF9ABE23C7DA}"/>
          </ac:picMkLst>
        </pc:picChg>
        <pc:picChg chg="add mod">
          <ac:chgData name="Kauhl, Justin (J)" userId="eeb1708e-6d1e-41e7-9ac1-588c0950e0ca" providerId="ADAL" clId="{153A4FB5-27CC-4C8D-A060-2E40B5AF46A4}" dt="2025-05-20T14:00:34.729" v="832" actId="1076"/>
          <ac:picMkLst>
            <pc:docMk/>
            <pc:sldMk cId="2895223959" sldId="2147478025"/>
            <ac:picMk id="7" creationId="{BB92640B-2C24-C4E5-C04C-B8DAE0D19A76}"/>
          </ac:picMkLst>
        </pc:picChg>
        <pc:picChg chg="add mod">
          <ac:chgData name="Kauhl, Justin (J)" userId="eeb1708e-6d1e-41e7-9ac1-588c0950e0ca" providerId="ADAL" clId="{153A4FB5-27CC-4C8D-A060-2E40B5AF46A4}" dt="2025-05-20T14:00:28.066" v="831" actId="1076"/>
          <ac:picMkLst>
            <pc:docMk/>
            <pc:sldMk cId="2895223959" sldId="2147478025"/>
            <ac:picMk id="8" creationId="{BE2189DF-17CE-F299-C499-57A583312E39}"/>
          </ac:picMkLst>
        </pc:picChg>
        <pc:picChg chg="add mod">
          <ac:chgData name="Kauhl, Justin (J)" userId="eeb1708e-6d1e-41e7-9ac1-588c0950e0ca" providerId="ADAL" clId="{153A4FB5-27CC-4C8D-A060-2E40B5AF46A4}" dt="2025-05-20T14:00:26.057" v="830" actId="1076"/>
          <ac:picMkLst>
            <pc:docMk/>
            <pc:sldMk cId="2895223959" sldId="2147478025"/>
            <ac:picMk id="5122" creationId="{ABB988B5-F8DE-B601-4B8B-8E058F3D88FE}"/>
          </ac:picMkLst>
        </pc:picChg>
      </pc:sldChg>
      <pc:sldChg chg="new del">
        <pc:chgData name="Kauhl, Justin (J)" userId="eeb1708e-6d1e-41e7-9ac1-588c0950e0ca" providerId="ADAL" clId="{153A4FB5-27CC-4C8D-A060-2E40B5AF46A4}" dt="2025-05-20T13:32:39.213" v="703" actId="680"/>
        <pc:sldMkLst>
          <pc:docMk/>
          <pc:sldMk cId="320252308" sldId="2147478026"/>
        </pc:sldMkLst>
      </pc:sldChg>
      <pc:sldChg chg="addSp delSp modSp new mod ord">
        <pc:chgData name="Kauhl, Justin (J)" userId="eeb1708e-6d1e-41e7-9ac1-588c0950e0ca" providerId="ADAL" clId="{153A4FB5-27CC-4C8D-A060-2E40B5AF46A4}" dt="2025-05-20T14:08:44.834" v="1015"/>
        <pc:sldMkLst>
          <pc:docMk/>
          <pc:sldMk cId="1236354342" sldId="2147478026"/>
        </pc:sldMkLst>
        <pc:spChg chg="mod">
          <ac:chgData name="Kauhl, Justin (J)" userId="eeb1708e-6d1e-41e7-9ac1-588c0950e0ca" providerId="ADAL" clId="{153A4FB5-27CC-4C8D-A060-2E40B5AF46A4}" dt="2025-05-20T13:40:21.049" v="718"/>
          <ac:spMkLst>
            <pc:docMk/>
            <pc:sldMk cId="1236354342" sldId="2147478026"/>
            <ac:spMk id="5" creationId="{17D84390-56D9-DE28-DE78-2F0686FE247D}"/>
          </ac:spMkLst>
        </pc:spChg>
        <pc:spChg chg="add mod">
          <ac:chgData name="Kauhl, Justin (J)" userId="eeb1708e-6d1e-41e7-9ac1-588c0950e0ca" providerId="ADAL" clId="{153A4FB5-27CC-4C8D-A060-2E40B5AF46A4}" dt="2025-05-20T13:40:55.636" v="791" actId="20577"/>
          <ac:spMkLst>
            <pc:docMk/>
            <pc:sldMk cId="1236354342" sldId="2147478026"/>
            <ac:spMk id="10" creationId="{57428AAE-146B-57BF-1475-1A82F4C91F4F}"/>
          </ac:spMkLst>
        </pc:spChg>
      </pc:sldChg>
      <pc:sldChg chg="addSp modSp new mod ord">
        <pc:chgData name="Kauhl, Justin (J)" userId="eeb1708e-6d1e-41e7-9ac1-588c0950e0ca" providerId="ADAL" clId="{153A4FB5-27CC-4C8D-A060-2E40B5AF46A4}" dt="2025-05-20T14:08:39.244" v="1013"/>
        <pc:sldMkLst>
          <pc:docMk/>
          <pc:sldMk cId="2811272418" sldId="2147478027"/>
        </pc:sldMkLst>
        <pc:spChg chg="mod">
          <ac:chgData name="Kauhl, Justin (J)" userId="eeb1708e-6d1e-41e7-9ac1-588c0950e0ca" providerId="ADAL" clId="{153A4FB5-27CC-4C8D-A060-2E40B5AF46A4}" dt="2025-05-20T13:41:28.050" v="793"/>
          <ac:spMkLst>
            <pc:docMk/>
            <pc:sldMk cId="2811272418" sldId="2147478027"/>
            <ac:spMk id="5" creationId="{C182A845-73D5-FCE8-167C-9D730FE93F14}"/>
          </ac:spMkLst>
        </pc:spChg>
        <pc:picChg chg="add mod">
          <ac:chgData name="Kauhl, Justin (J)" userId="eeb1708e-6d1e-41e7-9ac1-588c0950e0ca" providerId="ADAL" clId="{153A4FB5-27CC-4C8D-A060-2E40B5AF46A4}" dt="2025-05-20T13:43:04.893" v="818" actId="1076"/>
          <ac:picMkLst>
            <pc:docMk/>
            <pc:sldMk cId="2811272418" sldId="2147478027"/>
            <ac:picMk id="4098" creationId="{EB7DE251-4A45-ED0F-D640-3847B703225C}"/>
          </ac:picMkLst>
        </pc:picChg>
      </pc:sldChg>
      <pc:sldChg chg="addSp modSp new mod">
        <pc:chgData name="Kauhl, Justin (J)" userId="eeb1708e-6d1e-41e7-9ac1-588c0950e0ca" providerId="ADAL" clId="{153A4FB5-27CC-4C8D-A060-2E40B5AF46A4}" dt="2025-05-20T14:06:58.204" v="916" actId="20577"/>
        <pc:sldMkLst>
          <pc:docMk/>
          <pc:sldMk cId="1120567356" sldId="2147478028"/>
        </pc:sldMkLst>
        <pc:spChg chg="mod">
          <ac:chgData name="Kauhl, Justin (J)" userId="eeb1708e-6d1e-41e7-9ac1-588c0950e0ca" providerId="ADAL" clId="{153A4FB5-27CC-4C8D-A060-2E40B5AF46A4}" dt="2025-05-20T14:06:58.204" v="916" actId="20577"/>
          <ac:spMkLst>
            <pc:docMk/>
            <pc:sldMk cId="1120567356" sldId="2147478028"/>
            <ac:spMk id="5" creationId="{2BFFBE41-FD0D-E1F7-00F4-58D8A88B6CF9}"/>
          </ac:spMkLst>
        </pc:spChg>
      </pc:sldChg>
      <pc:sldChg chg="new del">
        <pc:chgData name="Kauhl, Justin (J)" userId="eeb1708e-6d1e-41e7-9ac1-588c0950e0ca" providerId="ADAL" clId="{153A4FB5-27CC-4C8D-A060-2E40B5AF46A4}" dt="2025-05-20T14:06:14.378" v="863" actId="47"/>
        <pc:sldMkLst>
          <pc:docMk/>
          <pc:sldMk cId="3298490898" sldId="2147478028"/>
        </pc:sldMkLst>
      </pc:sldChg>
      <pc:sldChg chg="modSp new mod">
        <pc:chgData name="Kauhl, Justin (J)" userId="eeb1708e-6d1e-41e7-9ac1-588c0950e0ca" providerId="ADAL" clId="{153A4FB5-27CC-4C8D-A060-2E40B5AF46A4}" dt="2025-05-20T14:20:35.011" v="1043"/>
        <pc:sldMkLst>
          <pc:docMk/>
          <pc:sldMk cId="3041478270" sldId="2147478029"/>
        </pc:sldMkLst>
        <pc:spChg chg="mod">
          <ac:chgData name="Kauhl, Justin (J)" userId="eeb1708e-6d1e-41e7-9ac1-588c0950e0ca" providerId="ADAL" clId="{153A4FB5-27CC-4C8D-A060-2E40B5AF46A4}" dt="2025-05-20T14:20:35.011" v="1043"/>
          <ac:spMkLst>
            <pc:docMk/>
            <pc:sldMk cId="3041478270" sldId="2147478029"/>
            <ac:spMk id="5" creationId="{06B40DB0-A62D-44AA-3D1A-E5E1EAD20EE2}"/>
          </ac:spMkLst>
        </pc:spChg>
      </pc:sldChg>
      <pc:sldChg chg="modSp new mod">
        <pc:chgData name="Kauhl, Justin (J)" userId="eeb1708e-6d1e-41e7-9ac1-588c0950e0ca" providerId="ADAL" clId="{153A4FB5-27CC-4C8D-A060-2E40B5AF46A4}" dt="2025-05-20T14:21:22.621" v="1085" actId="20577"/>
        <pc:sldMkLst>
          <pc:docMk/>
          <pc:sldMk cId="4179558569" sldId="2147478030"/>
        </pc:sldMkLst>
        <pc:spChg chg="mod">
          <ac:chgData name="Kauhl, Justin (J)" userId="eeb1708e-6d1e-41e7-9ac1-588c0950e0ca" providerId="ADAL" clId="{153A4FB5-27CC-4C8D-A060-2E40B5AF46A4}" dt="2025-05-20T14:21:22.621" v="1085" actId="20577"/>
          <ac:spMkLst>
            <pc:docMk/>
            <pc:sldMk cId="4179558569" sldId="2147478030"/>
            <ac:spMk id="5" creationId="{272D1716-D77E-BFD2-AD6D-E1084804BB1C}"/>
          </ac:spMkLst>
        </pc:spChg>
      </pc:sldChg>
      <pc:sldChg chg="addSp delSp modSp new mod">
        <pc:chgData name="Kauhl, Justin (J)" userId="eeb1708e-6d1e-41e7-9ac1-588c0950e0ca" providerId="ADAL" clId="{153A4FB5-27CC-4C8D-A060-2E40B5AF46A4}" dt="2025-05-21T14:38:14.218" v="1226"/>
        <pc:sldMkLst>
          <pc:docMk/>
          <pc:sldMk cId="4254583269" sldId="2147478031"/>
        </pc:sldMkLst>
        <pc:spChg chg="mod">
          <ac:chgData name="Kauhl, Justin (J)" userId="eeb1708e-6d1e-41e7-9ac1-588c0950e0ca" providerId="ADAL" clId="{153A4FB5-27CC-4C8D-A060-2E40B5AF46A4}" dt="2025-05-20T14:21:40.973" v="1087"/>
          <ac:spMkLst>
            <pc:docMk/>
            <pc:sldMk cId="4254583269" sldId="2147478031"/>
            <ac:spMk id="5" creationId="{C842E27A-B48A-94A0-0C11-F99275E91174}"/>
          </ac:spMkLst>
        </pc:spChg>
        <pc:spChg chg="add mod">
          <ac:chgData name="Kauhl, Justin (J)" userId="eeb1708e-6d1e-41e7-9ac1-588c0950e0ca" providerId="ADAL" clId="{153A4FB5-27CC-4C8D-A060-2E40B5AF46A4}" dt="2025-05-21T14:38:14.218" v="1226"/>
          <ac:spMkLst>
            <pc:docMk/>
            <pc:sldMk cId="4254583269" sldId="2147478031"/>
            <ac:spMk id="8" creationId="{F355FD7D-E3F8-5A07-886D-6C3277A4E6AA}"/>
          </ac:spMkLst>
        </pc:spChg>
      </pc:sldChg>
      <pc:sldChg chg="modSp new mod">
        <pc:chgData name="Kauhl, Justin (J)" userId="eeb1708e-6d1e-41e7-9ac1-588c0950e0ca" providerId="ADAL" clId="{153A4FB5-27CC-4C8D-A060-2E40B5AF46A4}" dt="2025-05-20T14:28:56.174" v="1225" actId="20577"/>
        <pc:sldMkLst>
          <pc:docMk/>
          <pc:sldMk cId="1039914559" sldId="2147478032"/>
        </pc:sldMkLst>
        <pc:spChg chg="mod">
          <ac:chgData name="Kauhl, Justin (J)" userId="eeb1708e-6d1e-41e7-9ac1-588c0950e0ca" providerId="ADAL" clId="{153A4FB5-27CC-4C8D-A060-2E40B5AF46A4}" dt="2025-05-20T14:28:56.174" v="1225" actId="20577"/>
          <ac:spMkLst>
            <pc:docMk/>
            <pc:sldMk cId="1039914559" sldId="2147478032"/>
            <ac:spMk id="5" creationId="{98599A99-9F76-68CA-D618-AE0D6E7255E8}"/>
          </ac:spMkLst>
        </pc:spChg>
      </pc:sldChg>
      <pc:sldMasterChg chg="addSp">
        <pc:chgData name="Kauhl, Justin (J)" userId="eeb1708e-6d1e-41e7-9ac1-588c0950e0ca" providerId="ADAL" clId="{153A4FB5-27CC-4C8D-A060-2E40B5AF46A4}" dt="2025-05-20T13:01:41.845" v="8"/>
        <pc:sldMasterMkLst>
          <pc:docMk/>
          <pc:sldMasterMk cId="3722731641" sldId="2147483678"/>
        </pc:sldMasterMkLst>
      </pc:sldMasterChg>
      <pc:sldMasterChg chg="addSp">
        <pc:chgData name="Kauhl, Justin (J)" userId="eeb1708e-6d1e-41e7-9ac1-588c0950e0ca" providerId="ADAL" clId="{153A4FB5-27CC-4C8D-A060-2E40B5AF46A4}" dt="2025-05-20T12:30:47.342" v="0"/>
        <pc:sldMasterMkLst>
          <pc:docMk/>
          <pc:sldMasterMk cId="3893019549" sldId="2147483678"/>
        </pc:sldMasterMkLst>
      </pc:sldMasterChg>
      <pc:sldMasterChg chg="addSp">
        <pc:chgData name="Kauhl, Justin (J)" userId="eeb1708e-6d1e-41e7-9ac1-588c0950e0ca" providerId="ADAL" clId="{153A4FB5-27CC-4C8D-A060-2E40B5AF46A4}" dt="2025-05-20T12:31:08.863" v="3"/>
        <pc:sldMasterMkLst>
          <pc:docMk/>
          <pc:sldMasterMk cId="3210447" sldId="2147483695"/>
        </pc:sldMasterMkLst>
      </pc:sldMasterChg>
      <pc:sldMasterChg chg="addSp del delSldLayout">
        <pc:chgData name="Kauhl, Justin (J)" userId="eeb1708e-6d1e-41e7-9ac1-588c0950e0ca" providerId="ADAL" clId="{153A4FB5-27CC-4C8D-A060-2E40B5AF46A4}" dt="2025-05-20T13:29:52.715" v="701" actId="47"/>
        <pc:sldMasterMkLst>
          <pc:docMk/>
          <pc:sldMasterMk cId="2640945806" sldId="2147483744"/>
        </pc:sldMasterMkLst>
        <pc:sldLayoutChg chg="del">
          <pc:chgData name="Kauhl, Justin (J)" userId="eeb1708e-6d1e-41e7-9ac1-588c0950e0ca" providerId="ADAL" clId="{153A4FB5-27CC-4C8D-A060-2E40B5AF46A4}" dt="2025-05-20T13:29:52.715" v="701" actId="47"/>
          <pc:sldLayoutMkLst>
            <pc:docMk/>
            <pc:sldMasterMk cId="2640945806" sldId="2147483744"/>
            <pc:sldLayoutMk cId="3787700949" sldId="2147483745"/>
          </pc:sldLayoutMkLst>
        </pc:sldLayoutChg>
        <pc:sldLayoutChg chg="del">
          <pc:chgData name="Kauhl, Justin (J)" userId="eeb1708e-6d1e-41e7-9ac1-588c0950e0ca" providerId="ADAL" clId="{153A4FB5-27CC-4C8D-A060-2E40B5AF46A4}" dt="2025-05-20T13:29:52.715" v="701" actId="47"/>
          <pc:sldLayoutMkLst>
            <pc:docMk/>
            <pc:sldMasterMk cId="2640945806" sldId="2147483744"/>
            <pc:sldLayoutMk cId="245838792" sldId="2147483746"/>
          </pc:sldLayoutMkLst>
        </pc:sldLayoutChg>
        <pc:sldLayoutChg chg="del">
          <pc:chgData name="Kauhl, Justin (J)" userId="eeb1708e-6d1e-41e7-9ac1-588c0950e0ca" providerId="ADAL" clId="{153A4FB5-27CC-4C8D-A060-2E40B5AF46A4}" dt="2025-05-20T13:29:52.715" v="701" actId="47"/>
          <pc:sldLayoutMkLst>
            <pc:docMk/>
            <pc:sldMasterMk cId="2640945806" sldId="2147483744"/>
            <pc:sldLayoutMk cId="4294257253" sldId="2147483747"/>
          </pc:sldLayoutMkLst>
        </pc:sldLayoutChg>
        <pc:sldLayoutChg chg="del">
          <pc:chgData name="Kauhl, Justin (J)" userId="eeb1708e-6d1e-41e7-9ac1-588c0950e0ca" providerId="ADAL" clId="{153A4FB5-27CC-4C8D-A060-2E40B5AF46A4}" dt="2025-05-20T13:29:52.715" v="701" actId="47"/>
          <pc:sldLayoutMkLst>
            <pc:docMk/>
            <pc:sldMasterMk cId="2640945806" sldId="2147483744"/>
            <pc:sldLayoutMk cId="2471193498" sldId="2147483748"/>
          </pc:sldLayoutMkLst>
        </pc:sldLayoutChg>
        <pc:sldLayoutChg chg="del">
          <pc:chgData name="Kauhl, Justin (J)" userId="eeb1708e-6d1e-41e7-9ac1-588c0950e0ca" providerId="ADAL" clId="{153A4FB5-27CC-4C8D-A060-2E40B5AF46A4}" dt="2025-05-20T13:29:52.715" v="701" actId="47"/>
          <pc:sldLayoutMkLst>
            <pc:docMk/>
            <pc:sldMasterMk cId="2640945806" sldId="2147483744"/>
            <pc:sldLayoutMk cId="897219607" sldId="2147483749"/>
          </pc:sldLayoutMkLst>
        </pc:sldLayoutChg>
        <pc:sldLayoutChg chg="del">
          <pc:chgData name="Kauhl, Justin (J)" userId="eeb1708e-6d1e-41e7-9ac1-588c0950e0ca" providerId="ADAL" clId="{153A4FB5-27CC-4C8D-A060-2E40B5AF46A4}" dt="2025-05-20T13:29:52.715" v="701" actId="47"/>
          <pc:sldLayoutMkLst>
            <pc:docMk/>
            <pc:sldMasterMk cId="2640945806" sldId="2147483744"/>
            <pc:sldLayoutMk cId="287219189" sldId="2147483750"/>
          </pc:sldLayoutMkLst>
        </pc:sldLayoutChg>
        <pc:sldLayoutChg chg="del">
          <pc:chgData name="Kauhl, Justin (J)" userId="eeb1708e-6d1e-41e7-9ac1-588c0950e0ca" providerId="ADAL" clId="{153A4FB5-27CC-4C8D-A060-2E40B5AF46A4}" dt="2025-05-20T13:29:52.715" v="701" actId="47"/>
          <pc:sldLayoutMkLst>
            <pc:docMk/>
            <pc:sldMasterMk cId="2640945806" sldId="2147483744"/>
            <pc:sldLayoutMk cId="2689847363" sldId="2147483751"/>
          </pc:sldLayoutMkLst>
        </pc:sldLayoutChg>
        <pc:sldLayoutChg chg="del">
          <pc:chgData name="Kauhl, Justin (J)" userId="eeb1708e-6d1e-41e7-9ac1-588c0950e0ca" providerId="ADAL" clId="{153A4FB5-27CC-4C8D-A060-2E40B5AF46A4}" dt="2025-05-20T13:29:52.715" v="701" actId="47"/>
          <pc:sldLayoutMkLst>
            <pc:docMk/>
            <pc:sldMasterMk cId="2640945806" sldId="2147483744"/>
            <pc:sldLayoutMk cId="1102853845" sldId="2147483752"/>
          </pc:sldLayoutMkLst>
        </pc:sldLayoutChg>
        <pc:sldLayoutChg chg="del">
          <pc:chgData name="Kauhl, Justin (J)" userId="eeb1708e-6d1e-41e7-9ac1-588c0950e0ca" providerId="ADAL" clId="{153A4FB5-27CC-4C8D-A060-2E40B5AF46A4}" dt="2025-05-20T13:29:52.715" v="701" actId="47"/>
          <pc:sldLayoutMkLst>
            <pc:docMk/>
            <pc:sldMasterMk cId="2640945806" sldId="2147483744"/>
            <pc:sldLayoutMk cId="3339438025" sldId="2147483753"/>
          </pc:sldLayoutMkLst>
        </pc:sldLayoutChg>
        <pc:sldLayoutChg chg="del">
          <pc:chgData name="Kauhl, Justin (J)" userId="eeb1708e-6d1e-41e7-9ac1-588c0950e0ca" providerId="ADAL" clId="{153A4FB5-27CC-4C8D-A060-2E40B5AF46A4}" dt="2025-05-20T13:29:52.715" v="701" actId="47"/>
          <pc:sldLayoutMkLst>
            <pc:docMk/>
            <pc:sldMasterMk cId="2640945806" sldId="2147483744"/>
            <pc:sldLayoutMk cId="2542177831" sldId="2147483754"/>
          </pc:sldLayoutMkLst>
        </pc:sldLayoutChg>
        <pc:sldLayoutChg chg="del">
          <pc:chgData name="Kauhl, Justin (J)" userId="eeb1708e-6d1e-41e7-9ac1-588c0950e0ca" providerId="ADAL" clId="{153A4FB5-27CC-4C8D-A060-2E40B5AF46A4}" dt="2025-05-20T13:29:52.715" v="701" actId="47"/>
          <pc:sldLayoutMkLst>
            <pc:docMk/>
            <pc:sldMasterMk cId="2640945806" sldId="2147483744"/>
            <pc:sldLayoutMk cId="3392384201" sldId="2147483755"/>
          </pc:sldLayoutMkLst>
        </pc:sldLayoutChg>
        <pc:sldLayoutChg chg="del">
          <pc:chgData name="Kauhl, Justin (J)" userId="eeb1708e-6d1e-41e7-9ac1-588c0950e0ca" providerId="ADAL" clId="{153A4FB5-27CC-4C8D-A060-2E40B5AF46A4}" dt="2025-05-20T13:29:52.715" v="701" actId="47"/>
          <pc:sldLayoutMkLst>
            <pc:docMk/>
            <pc:sldMasterMk cId="2640945806" sldId="2147483744"/>
            <pc:sldLayoutMk cId="1530544763" sldId="2147483756"/>
          </pc:sldLayoutMkLst>
        </pc:sldLayoutChg>
        <pc:sldLayoutChg chg="del">
          <pc:chgData name="Kauhl, Justin (J)" userId="eeb1708e-6d1e-41e7-9ac1-588c0950e0ca" providerId="ADAL" clId="{153A4FB5-27CC-4C8D-A060-2E40B5AF46A4}" dt="2025-05-20T13:29:52.715" v="701" actId="47"/>
          <pc:sldLayoutMkLst>
            <pc:docMk/>
            <pc:sldMasterMk cId="2640945806" sldId="2147483744"/>
            <pc:sldLayoutMk cId="2862006493" sldId="2147483757"/>
          </pc:sldLayoutMkLst>
        </pc:sldLayoutChg>
        <pc:sldLayoutChg chg="del">
          <pc:chgData name="Kauhl, Justin (J)" userId="eeb1708e-6d1e-41e7-9ac1-588c0950e0ca" providerId="ADAL" clId="{153A4FB5-27CC-4C8D-A060-2E40B5AF46A4}" dt="2025-05-20T13:29:52.715" v="701" actId="47"/>
          <pc:sldLayoutMkLst>
            <pc:docMk/>
            <pc:sldMasterMk cId="2640945806" sldId="2147483744"/>
            <pc:sldLayoutMk cId="3091457997" sldId="2147483758"/>
          </pc:sldLayoutMkLst>
        </pc:sldLayoutChg>
        <pc:sldLayoutChg chg="del">
          <pc:chgData name="Kauhl, Justin (J)" userId="eeb1708e-6d1e-41e7-9ac1-588c0950e0ca" providerId="ADAL" clId="{153A4FB5-27CC-4C8D-A060-2E40B5AF46A4}" dt="2025-05-20T13:29:52.715" v="701" actId="47"/>
          <pc:sldLayoutMkLst>
            <pc:docMk/>
            <pc:sldMasterMk cId="2640945806" sldId="2147483744"/>
            <pc:sldLayoutMk cId="2378888085" sldId="2147483759"/>
          </pc:sldLayoutMkLst>
        </pc:sldLayoutChg>
        <pc:sldLayoutChg chg="del">
          <pc:chgData name="Kauhl, Justin (J)" userId="eeb1708e-6d1e-41e7-9ac1-588c0950e0ca" providerId="ADAL" clId="{153A4FB5-27CC-4C8D-A060-2E40B5AF46A4}" dt="2025-05-20T13:29:52.715" v="701" actId="47"/>
          <pc:sldLayoutMkLst>
            <pc:docMk/>
            <pc:sldMasterMk cId="2640945806" sldId="2147483744"/>
            <pc:sldLayoutMk cId="2997810602" sldId="2147483760"/>
          </pc:sldLayoutMkLst>
        </pc:sldLayoutChg>
        <pc:sldLayoutChg chg="del">
          <pc:chgData name="Kauhl, Justin (J)" userId="eeb1708e-6d1e-41e7-9ac1-588c0950e0ca" providerId="ADAL" clId="{153A4FB5-27CC-4C8D-A060-2E40B5AF46A4}" dt="2025-05-20T13:29:52.715" v="701" actId="47"/>
          <pc:sldLayoutMkLst>
            <pc:docMk/>
            <pc:sldMasterMk cId="2640945806" sldId="2147483744"/>
            <pc:sldLayoutMk cId="448247376" sldId="2147483761"/>
          </pc:sldLayoutMkLst>
        </pc:sldLayoutChg>
        <pc:sldLayoutChg chg="del">
          <pc:chgData name="Kauhl, Justin (J)" userId="eeb1708e-6d1e-41e7-9ac1-588c0950e0ca" providerId="ADAL" clId="{153A4FB5-27CC-4C8D-A060-2E40B5AF46A4}" dt="2025-05-20T13:29:52.715" v="701" actId="47"/>
          <pc:sldLayoutMkLst>
            <pc:docMk/>
            <pc:sldMasterMk cId="2640945806" sldId="2147483744"/>
            <pc:sldLayoutMk cId="3517955630" sldId="2147483762"/>
          </pc:sldLayoutMkLst>
        </pc:sldLayoutChg>
      </pc:sldMasterChg>
    </pc:docChg>
  </pc:docChgLst>
  <pc:docChgLst>
    <pc:chgData name="Kauhl, Justin (J)" userId="eeb1708e-6d1e-41e7-9ac1-588c0950e0ca" providerId="ADAL" clId="{33D85AAF-C8B5-4C70-9F94-C31F0BC528FF}"/>
    <pc:docChg chg="undo custSel addSld delSld modSld sldOrd">
      <pc:chgData name="Kauhl, Justin (J)" userId="eeb1708e-6d1e-41e7-9ac1-588c0950e0ca" providerId="ADAL" clId="{33D85AAF-C8B5-4C70-9F94-C31F0BC528FF}" dt="2025-06-06T12:52:50.186" v="2391" actId="20577"/>
      <pc:docMkLst>
        <pc:docMk/>
      </pc:docMkLst>
      <pc:sldChg chg="modSp mod">
        <pc:chgData name="Kauhl, Justin (J)" userId="eeb1708e-6d1e-41e7-9ac1-588c0950e0ca" providerId="ADAL" clId="{33D85AAF-C8B5-4C70-9F94-C31F0BC528FF}" dt="2025-06-06T12:52:50.186" v="2391" actId="20577"/>
        <pc:sldMkLst>
          <pc:docMk/>
          <pc:sldMk cId="1365683237" sldId="274"/>
        </pc:sldMkLst>
      </pc:sldChg>
      <pc:sldChg chg="modSp add del mod ord">
        <pc:chgData name="Kauhl, Justin (J)" userId="eeb1708e-6d1e-41e7-9ac1-588c0950e0ca" providerId="ADAL" clId="{33D85AAF-C8B5-4C70-9F94-C31F0BC528FF}" dt="2025-06-05T19:43:08.370" v="1577" actId="20577"/>
        <pc:sldMkLst>
          <pc:docMk/>
          <pc:sldMk cId="1585553565" sldId="2145705843"/>
        </pc:sldMkLst>
        <pc:spChg chg="mod">
          <ac:chgData name="Kauhl, Justin (J)" userId="eeb1708e-6d1e-41e7-9ac1-588c0950e0ca" providerId="ADAL" clId="{33D85AAF-C8B5-4C70-9F94-C31F0BC528FF}" dt="2025-06-05T19:43:08.370" v="1577" actId="20577"/>
          <ac:spMkLst>
            <pc:docMk/>
            <pc:sldMk cId="1585553565" sldId="2145705843"/>
            <ac:spMk id="9" creationId="{3DBAD3B0-1DD4-4E1D-A9DA-A7741C975B5A}"/>
          </ac:spMkLst>
        </pc:spChg>
      </pc:sldChg>
      <pc:sldChg chg="delSp modSp mod ord">
        <pc:chgData name="Kauhl, Justin (J)" userId="eeb1708e-6d1e-41e7-9ac1-588c0950e0ca" providerId="ADAL" clId="{33D85AAF-C8B5-4C70-9F94-C31F0BC528FF}" dt="2025-06-05T19:12:29.670" v="961" actId="478"/>
        <pc:sldMkLst>
          <pc:docMk/>
          <pc:sldMk cId="3112386015" sldId="2147478013"/>
        </pc:sldMkLst>
        <pc:spChg chg="mod">
          <ac:chgData name="Kauhl, Justin (J)" userId="eeb1708e-6d1e-41e7-9ac1-588c0950e0ca" providerId="ADAL" clId="{33D85AAF-C8B5-4C70-9F94-C31F0BC528FF}" dt="2025-06-05T19:12:07.096" v="959" actId="20577"/>
          <ac:spMkLst>
            <pc:docMk/>
            <pc:sldMk cId="3112386015" sldId="2147478013"/>
            <ac:spMk id="5" creationId="{7C080878-A25C-06EC-486A-41D469FF6E86}"/>
          </ac:spMkLst>
        </pc:spChg>
      </pc:sldChg>
      <pc:sldChg chg="modSp mod">
        <pc:chgData name="Kauhl, Justin (J)" userId="eeb1708e-6d1e-41e7-9ac1-588c0950e0ca" providerId="ADAL" clId="{33D85AAF-C8B5-4C70-9F94-C31F0BC528FF}" dt="2025-06-05T19:49:40.773" v="1626" actId="1076"/>
        <pc:sldMkLst>
          <pc:docMk/>
          <pc:sldMk cId="656665340" sldId="2147478015"/>
        </pc:sldMkLst>
        <pc:spChg chg="mod">
          <ac:chgData name="Kauhl, Justin (J)" userId="eeb1708e-6d1e-41e7-9ac1-588c0950e0ca" providerId="ADAL" clId="{33D85AAF-C8B5-4C70-9F94-C31F0BC528FF}" dt="2025-06-05T19:49:40.773" v="1626" actId="1076"/>
          <ac:spMkLst>
            <pc:docMk/>
            <pc:sldMk cId="656665340" sldId="2147478015"/>
            <ac:spMk id="14" creationId="{0978D51A-09DC-E772-E88C-620107FD381D}"/>
          </ac:spMkLst>
        </pc:spChg>
      </pc:sldChg>
      <pc:sldChg chg="modSp mod">
        <pc:chgData name="Kauhl, Justin (J)" userId="eeb1708e-6d1e-41e7-9ac1-588c0950e0ca" providerId="ADAL" clId="{33D85AAF-C8B5-4C70-9F94-C31F0BC528FF}" dt="2025-06-05T19:12:49.541" v="964" actId="20577"/>
        <pc:sldMkLst>
          <pc:docMk/>
          <pc:sldMk cId="3183865371" sldId="2147478023"/>
        </pc:sldMkLst>
        <pc:spChg chg="mod">
          <ac:chgData name="Kauhl, Justin (J)" userId="eeb1708e-6d1e-41e7-9ac1-588c0950e0ca" providerId="ADAL" clId="{33D85AAF-C8B5-4C70-9F94-C31F0BC528FF}" dt="2025-06-05T19:09:44.721" v="695" actId="20577"/>
          <ac:spMkLst>
            <pc:docMk/>
            <pc:sldMk cId="3183865371" sldId="2147478023"/>
            <ac:spMk id="5" creationId="{C6BA2BAD-B23A-6F78-DF73-8E8B28A08C94}"/>
          </ac:spMkLst>
        </pc:spChg>
        <pc:spChg chg="mod">
          <ac:chgData name="Kauhl, Justin (J)" userId="eeb1708e-6d1e-41e7-9ac1-588c0950e0ca" providerId="ADAL" clId="{33D85AAF-C8B5-4C70-9F94-C31F0BC528FF}" dt="2025-06-05T19:12:49.541" v="964" actId="20577"/>
          <ac:spMkLst>
            <pc:docMk/>
            <pc:sldMk cId="3183865371" sldId="2147478023"/>
            <ac:spMk id="6" creationId="{BC0A985C-B08C-65EC-9E9A-458E7E75F014}"/>
          </ac:spMkLst>
        </pc:spChg>
      </pc:sldChg>
      <pc:sldChg chg="modSp mod">
        <pc:chgData name="Kauhl, Justin (J)" userId="eeb1708e-6d1e-41e7-9ac1-588c0950e0ca" providerId="ADAL" clId="{33D85AAF-C8B5-4C70-9F94-C31F0BC528FF}" dt="2025-06-05T19:41:13.196" v="1567" actId="5793"/>
        <pc:sldMkLst>
          <pc:docMk/>
          <pc:sldMk cId="612254293" sldId="2147478024"/>
        </pc:sldMkLst>
        <pc:spChg chg="mod">
          <ac:chgData name="Kauhl, Justin (J)" userId="eeb1708e-6d1e-41e7-9ac1-588c0950e0ca" providerId="ADAL" clId="{33D85AAF-C8B5-4C70-9F94-C31F0BC528FF}" dt="2025-06-05T19:41:13.196" v="1567" actId="5793"/>
          <ac:spMkLst>
            <pc:docMk/>
            <pc:sldMk cId="612254293" sldId="2147478024"/>
            <ac:spMk id="6" creationId="{008F0126-FB7E-68D7-1A99-EC8A88AD097F}"/>
          </ac:spMkLst>
        </pc:spChg>
      </pc:sldChg>
      <pc:sldChg chg="addSp modSp mod ord">
        <pc:chgData name="Kauhl, Justin (J)" userId="eeb1708e-6d1e-41e7-9ac1-588c0950e0ca" providerId="ADAL" clId="{33D85AAF-C8B5-4C70-9F94-C31F0BC528FF}" dt="2025-06-05T19:57:08.041" v="1822" actId="20577"/>
        <pc:sldMkLst>
          <pc:docMk/>
          <pc:sldMk cId="2895223959" sldId="2147478025"/>
        </pc:sldMkLst>
        <pc:spChg chg="mod">
          <ac:chgData name="Kauhl, Justin (J)" userId="eeb1708e-6d1e-41e7-9ac1-588c0950e0ca" providerId="ADAL" clId="{33D85AAF-C8B5-4C70-9F94-C31F0BC528FF}" dt="2025-06-05T19:09:17.990" v="685" actId="313"/>
          <ac:spMkLst>
            <pc:docMk/>
            <pc:sldMk cId="2895223959" sldId="2147478025"/>
            <ac:spMk id="5" creationId="{942F9B92-44DF-1AB1-3E7B-EE48B28F4BBF}"/>
          </ac:spMkLst>
        </pc:spChg>
        <pc:spChg chg="mod">
          <ac:chgData name="Kauhl, Justin (J)" userId="eeb1708e-6d1e-41e7-9ac1-588c0950e0ca" providerId="ADAL" clId="{33D85AAF-C8B5-4C70-9F94-C31F0BC528FF}" dt="2025-06-05T19:56:53.168" v="1809" actId="1076"/>
          <ac:spMkLst>
            <pc:docMk/>
            <pc:sldMk cId="2895223959" sldId="2147478025"/>
            <ac:spMk id="9" creationId="{822F0584-7B1E-60BC-A197-A0C1C9FAF1A0}"/>
          </ac:spMkLst>
        </pc:spChg>
        <pc:spChg chg="mod">
          <ac:chgData name="Kauhl, Justin (J)" userId="eeb1708e-6d1e-41e7-9ac1-588c0950e0ca" providerId="ADAL" clId="{33D85AAF-C8B5-4C70-9F94-C31F0BC528FF}" dt="2025-06-05T19:57:08.041" v="1822" actId="20577"/>
          <ac:spMkLst>
            <pc:docMk/>
            <pc:sldMk cId="2895223959" sldId="2147478025"/>
            <ac:spMk id="10" creationId="{CCF4280A-46A8-A2C3-9248-D7D67AAD6999}"/>
          </ac:spMkLst>
        </pc:spChg>
        <pc:spChg chg="add mod">
          <ac:chgData name="Kauhl, Justin (J)" userId="eeb1708e-6d1e-41e7-9ac1-588c0950e0ca" providerId="ADAL" clId="{33D85AAF-C8B5-4C70-9F94-C31F0BC528FF}" dt="2025-06-05T19:56:41.769" v="1808" actId="20577"/>
          <ac:spMkLst>
            <pc:docMk/>
            <pc:sldMk cId="2895223959" sldId="2147478025"/>
            <ac:spMk id="12" creationId="{98D3D246-0E7E-6896-9D7E-8F158BE41191}"/>
          </ac:spMkLst>
        </pc:spChg>
      </pc:sldChg>
      <pc:sldChg chg="addSp delSp modSp mod">
        <pc:chgData name="Kauhl, Justin (J)" userId="eeb1708e-6d1e-41e7-9ac1-588c0950e0ca" providerId="ADAL" clId="{33D85AAF-C8B5-4C70-9F94-C31F0BC528FF}" dt="2025-06-05T20:07:07.766" v="2201" actId="21"/>
        <pc:sldMkLst>
          <pc:docMk/>
          <pc:sldMk cId="1236354342" sldId="2147478026"/>
        </pc:sldMkLst>
        <pc:spChg chg="mod">
          <ac:chgData name="Kauhl, Justin (J)" userId="eeb1708e-6d1e-41e7-9ac1-588c0950e0ca" providerId="ADAL" clId="{33D85AAF-C8B5-4C70-9F94-C31F0BC528FF}" dt="2025-06-05T19:55:41.142" v="1720" actId="20577"/>
          <ac:spMkLst>
            <pc:docMk/>
            <pc:sldMk cId="1236354342" sldId="2147478026"/>
            <ac:spMk id="5" creationId="{17D84390-56D9-DE28-DE78-2F0686FE247D}"/>
          </ac:spMkLst>
        </pc:spChg>
        <pc:spChg chg="mod">
          <ac:chgData name="Kauhl, Justin (J)" userId="eeb1708e-6d1e-41e7-9ac1-588c0950e0ca" providerId="ADAL" clId="{33D85AAF-C8B5-4C70-9F94-C31F0BC528FF}" dt="2025-06-05T19:54:36.460" v="1693" actId="1076"/>
          <ac:spMkLst>
            <pc:docMk/>
            <pc:sldMk cId="1236354342" sldId="2147478026"/>
            <ac:spMk id="10" creationId="{57428AAE-146B-57BF-1475-1A82F4C91F4F}"/>
          </ac:spMkLst>
        </pc:spChg>
      </pc:sldChg>
      <pc:sldChg chg="addSp delSp modSp mod ord">
        <pc:chgData name="Kauhl, Justin (J)" userId="eeb1708e-6d1e-41e7-9ac1-588c0950e0ca" providerId="ADAL" clId="{33D85AAF-C8B5-4C70-9F94-C31F0BC528FF}" dt="2025-06-05T19:55:29.927" v="1719" actId="20577"/>
        <pc:sldMkLst>
          <pc:docMk/>
          <pc:sldMk cId="2811272418" sldId="2147478027"/>
        </pc:sldMkLst>
        <pc:spChg chg="mod">
          <ac:chgData name="Kauhl, Justin (J)" userId="eeb1708e-6d1e-41e7-9ac1-588c0950e0ca" providerId="ADAL" clId="{33D85AAF-C8B5-4C70-9F94-C31F0BC528FF}" dt="2025-06-05T19:55:29.927" v="1719" actId="20577"/>
          <ac:spMkLst>
            <pc:docMk/>
            <pc:sldMk cId="2811272418" sldId="2147478027"/>
            <ac:spMk id="5" creationId="{C182A845-73D5-FCE8-167C-9D730FE93F14}"/>
          </ac:spMkLst>
        </pc:spChg>
        <pc:spChg chg="add mod">
          <ac:chgData name="Kauhl, Justin (J)" userId="eeb1708e-6d1e-41e7-9ac1-588c0950e0ca" providerId="ADAL" clId="{33D85AAF-C8B5-4C70-9F94-C31F0BC528FF}" dt="2025-06-05T19:28:00.460" v="1110" actId="767"/>
          <ac:spMkLst>
            <pc:docMk/>
            <pc:sldMk cId="2811272418" sldId="2147478027"/>
            <ac:spMk id="9" creationId="{CD876FF8-377E-D883-02B7-5E80049118E5}"/>
          </ac:spMkLst>
        </pc:spChg>
        <pc:spChg chg="add mod">
          <ac:chgData name="Kauhl, Justin (J)" userId="eeb1708e-6d1e-41e7-9ac1-588c0950e0ca" providerId="ADAL" clId="{33D85AAF-C8B5-4C70-9F94-C31F0BC528FF}" dt="2025-06-05T19:52:06.910" v="1685" actId="113"/>
          <ac:spMkLst>
            <pc:docMk/>
            <pc:sldMk cId="2811272418" sldId="2147478027"/>
            <ac:spMk id="10" creationId="{2A20BD5D-4A0C-CC2A-774C-B1A65198888F}"/>
          </ac:spMkLst>
        </pc:spChg>
        <pc:picChg chg="add mod">
          <ac:chgData name="Kauhl, Justin (J)" userId="eeb1708e-6d1e-41e7-9ac1-588c0950e0ca" providerId="ADAL" clId="{33D85AAF-C8B5-4C70-9F94-C31F0BC528FF}" dt="2025-06-05T19:30:51.269" v="1180" actId="1076"/>
          <ac:picMkLst>
            <pc:docMk/>
            <pc:sldMk cId="2811272418" sldId="2147478027"/>
            <ac:picMk id="2052" creationId="{D47D75F8-D800-A140-6D4E-2CFCB9217177}"/>
          </ac:picMkLst>
        </pc:picChg>
        <pc:picChg chg="add mod">
          <ac:chgData name="Kauhl, Justin (J)" userId="eeb1708e-6d1e-41e7-9ac1-588c0950e0ca" providerId="ADAL" clId="{33D85AAF-C8B5-4C70-9F94-C31F0BC528FF}" dt="2025-06-05T19:30:51.269" v="1180" actId="1076"/>
          <ac:picMkLst>
            <pc:docMk/>
            <pc:sldMk cId="2811272418" sldId="2147478027"/>
            <ac:picMk id="2054" creationId="{9AAFD1A0-5244-85ED-34E7-D87D424D6832}"/>
          </ac:picMkLst>
        </pc:picChg>
        <pc:picChg chg="add mod">
          <ac:chgData name="Kauhl, Justin (J)" userId="eeb1708e-6d1e-41e7-9ac1-588c0950e0ca" providerId="ADAL" clId="{33D85AAF-C8B5-4C70-9F94-C31F0BC528FF}" dt="2025-06-05T19:30:51.269" v="1180" actId="1076"/>
          <ac:picMkLst>
            <pc:docMk/>
            <pc:sldMk cId="2811272418" sldId="2147478027"/>
            <ac:picMk id="2056" creationId="{81FE3B05-C465-AD4E-3DBE-97B8C51586F2}"/>
          </ac:picMkLst>
        </pc:picChg>
        <pc:picChg chg="add mod">
          <ac:chgData name="Kauhl, Justin (J)" userId="eeb1708e-6d1e-41e7-9ac1-588c0950e0ca" providerId="ADAL" clId="{33D85AAF-C8B5-4C70-9F94-C31F0BC528FF}" dt="2025-06-05T19:30:51.269" v="1180" actId="1076"/>
          <ac:picMkLst>
            <pc:docMk/>
            <pc:sldMk cId="2811272418" sldId="2147478027"/>
            <ac:picMk id="2058" creationId="{F59F2B6B-D2B5-550D-7526-8DA43C4E85BA}"/>
          </ac:picMkLst>
        </pc:picChg>
        <pc:picChg chg="add mod">
          <ac:chgData name="Kauhl, Justin (J)" userId="eeb1708e-6d1e-41e7-9ac1-588c0950e0ca" providerId="ADAL" clId="{33D85AAF-C8B5-4C70-9F94-C31F0BC528FF}" dt="2025-06-05T19:30:51.269" v="1180" actId="1076"/>
          <ac:picMkLst>
            <pc:docMk/>
            <pc:sldMk cId="2811272418" sldId="2147478027"/>
            <ac:picMk id="2062" creationId="{D34532CB-3DE9-62FF-01D9-CD376209CA63}"/>
          </ac:picMkLst>
        </pc:picChg>
        <pc:picChg chg="mod">
          <ac:chgData name="Kauhl, Justin (J)" userId="eeb1708e-6d1e-41e7-9ac1-588c0950e0ca" providerId="ADAL" clId="{33D85AAF-C8B5-4C70-9F94-C31F0BC528FF}" dt="2025-06-05T19:30:51.269" v="1180" actId="1076"/>
          <ac:picMkLst>
            <pc:docMk/>
            <pc:sldMk cId="2811272418" sldId="2147478027"/>
            <ac:picMk id="4098" creationId="{EB7DE251-4A45-ED0F-D640-3847B703225C}"/>
          </ac:picMkLst>
        </pc:picChg>
      </pc:sldChg>
      <pc:sldChg chg="addSp modSp mod ord">
        <pc:chgData name="Kauhl, Justin (J)" userId="eeb1708e-6d1e-41e7-9ac1-588c0950e0ca" providerId="ADAL" clId="{33D85AAF-C8B5-4C70-9F94-C31F0BC528FF}" dt="2025-06-05T20:15:46.977" v="2304" actId="20577"/>
        <pc:sldMkLst>
          <pc:docMk/>
          <pc:sldMk cId="4179558569" sldId="2147478030"/>
        </pc:sldMkLst>
        <pc:spChg chg="mod">
          <ac:chgData name="Kauhl, Justin (J)" userId="eeb1708e-6d1e-41e7-9ac1-588c0950e0ca" providerId="ADAL" clId="{33D85AAF-C8B5-4C70-9F94-C31F0BC528FF}" dt="2025-06-05T20:01:10.982" v="1943" actId="20577"/>
          <ac:spMkLst>
            <pc:docMk/>
            <pc:sldMk cId="4179558569" sldId="2147478030"/>
            <ac:spMk id="5" creationId="{272D1716-D77E-BFD2-AD6D-E1084804BB1C}"/>
          </ac:spMkLst>
        </pc:spChg>
        <pc:spChg chg="add mod">
          <ac:chgData name="Kauhl, Justin (J)" userId="eeb1708e-6d1e-41e7-9ac1-588c0950e0ca" providerId="ADAL" clId="{33D85AAF-C8B5-4C70-9F94-C31F0BC528FF}" dt="2025-06-05T20:15:46.977" v="2304" actId="20577"/>
          <ac:spMkLst>
            <pc:docMk/>
            <pc:sldMk cId="4179558569" sldId="2147478030"/>
            <ac:spMk id="8" creationId="{59113315-DF0E-0D5F-7955-8CB2A54D5E73}"/>
          </ac:spMkLst>
        </pc:spChg>
        <pc:picChg chg="add mod">
          <ac:chgData name="Kauhl, Justin (J)" userId="eeb1708e-6d1e-41e7-9ac1-588c0950e0ca" providerId="ADAL" clId="{33D85AAF-C8B5-4C70-9F94-C31F0BC528FF}" dt="2025-06-05T20:02:37.590" v="1946" actId="1076"/>
          <ac:picMkLst>
            <pc:docMk/>
            <pc:sldMk cId="4179558569" sldId="2147478030"/>
            <ac:picMk id="7" creationId="{675F2EBE-F15A-F2AC-F24A-98A3D1168628}"/>
          </ac:picMkLst>
        </pc:picChg>
      </pc:sldChg>
      <pc:sldChg chg="modSp mod">
        <pc:chgData name="Kauhl, Justin (J)" userId="eeb1708e-6d1e-41e7-9ac1-588c0950e0ca" providerId="ADAL" clId="{33D85AAF-C8B5-4C70-9F94-C31F0BC528FF}" dt="2025-06-05T20:15:05.774" v="2227" actId="20577"/>
        <pc:sldMkLst>
          <pc:docMk/>
          <pc:sldMk cId="4254583269" sldId="2147478031"/>
        </pc:sldMkLst>
        <pc:spChg chg="mod">
          <ac:chgData name="Kauhl, Justin (J)" userId="eeb1708e-6d1e-41e7-9ac1-588c0950e0ca" providerId="ADAL" clId="{33D85AAF-C8B5-4C70-9F94-C31F0BC528FF}" dt="2025-06-05T20:15:05.774" v="2227" actId="20577"/>
          <ac:spMkLst>
            <pc:docMk/>
            <pc:sldMk cId="4254583269" sldId="2147478031"/>
            <ac:spMk id="8" creationId="{F355FD7D-E3F8-5A07-886D-6C3277A4E6AA}"/>
          </ac:spMkLst>
        </pc:spChg>
      </pc:sldChg>
      <pc:sldChg chg="addSp delSp modSp mod ord">
        <pc:chgData name="Kauhl, Justin (J)" userId="eeb1708e-6d1e-41e7-9ac1-588c0950e0ca" providerId="ADAL" clId="{33D85AAF-C8B5-4C70-9F94-C31F0BC528FF}" dt="2025-06-05T20:00:50.397" v="1942" actId="1076"/>
        <pc:sldMkLst>
          <pc:docMk/>
          <pc:sldMk cId="1039914559" sldId="2147478032"/>
        </pc:sldMkLst>
        <pc:spChg chg="add mod">
          <ac:chgData name="Kauhl, Justin (J)" userId="eeb1708e-6d1e-41e7-9ac1-588c0950e0ca" providerId="ADAL" clId="{33D85AAF-C8B5-4C70-9F94-C31F0BC528FF}" dt="2025-06-05T20:00:47.745" v="1941" actId="20577"/>
          <ac:spMkLst>
            <pc:docMk/>
            <pc:sldMk cId="1039914559" sldId="2147478032"/>
            <ac:spMk id="6" creationId="{6769F3CB-40BE-24DB-3DC8-ABC292C2189C}"/>
          </ac:spMkLst>
        </pc:spChg>
        <pc:picChg chg="add mod">
          <ac:chgData name="Kauhl, Justin (J)" userId="eeb1708e-6d1e-41e7-9ac1-588c0950e0ca" providerId="ADAL" clId="{33D85AAF-C8B5-4C70-9F94-C31F0BC528FF}" dt="2025-06-05T20:00:13.058" v="1873" actId="1076"/>
          <ac:picMkLst>
            <pc:docMk/>
            <pc:sldMk cId="1039914559" sldId="2147478032"/>
            <ac:picMk id="7" creationId="{99A3C515-C918-1419-5886-F534594513CC}"/>
          </ac:picMkLst>
        </pc:picChg>
        <pc:picChg chg="add mod">
          <ac:chgData name="Kauhl, Justin (J)" userId="eeb1708e-6d1e-41e7-9ac1-588c0950e0ca" providerId="ADAL" clId="{33D85AAF-C8B5-4C70-9F94-C31F0BC528FF}" dt="2025-06-05T20:00:05.014" v="1872" actId="1076"/>
          <ac:picMkLst>
            <pc:docMk/>
            <pc:sldMk cId="1039914559" sldId="2147478032"/>
            <ac:picMk id="8" creationId="{42D29F18-7C47-2B49-75D9-C083D76373D3}"/>
          </ac:picMkLst>
        </pc:picChg>
        <pc:picChg chg="add mod">
          <ac:chgData name="Kauhl, Justin (J)" userId="eeb1708e-6d1e-41e7-9ac1-588c0950e0ca" providerId="ADAL" clId="{33D85AAF-C8B5-4C70-9F94-C31F0BC528FF}" dt="2025-06-05T20:00:03.487" v="1871" actId="1076"/>
          <ac:picMkLst>
            <pc:docMk/>
            <pc:sldMk cId="1039914559" sldId="2147478032"/>
            <ac:picMk id="9" creationId="{E52743DC-62D0-9415-0346-CA2213E0E59B}"/>
          </ac:picMkLst>
        </pc:picChg>
        <pc:picChg chg="add mod">
          <ac:chgData name="Kauhl, Justin (J)" userId="eeb1708e-6d1e-41e7-9ac1-588c0950e0ca" providerId="ADAL" clId="{33D85AAF-C8B5-4C70-9F94-C31F0BC528FF}" dt="2025-06-05T20:00:50.397" v="1942" actId="1076"/>
          <ac:picMkLst>
            <pc:docMk/>
            <pc:sldMk cId="1039914559" sldId="2147478032"/>
            <ac:picMk id="10" creationId="{D6FFC0BF-EE7C-FAD6-F69F-FCB61D9396DB}"/>
          </ac:picMkLst>
        </pc:picChg>
        <pc:picChg chg="add mod">
          <ac:chgData name="Kauhl, Justin (J)" userId="eeb1708e-6d1e-41e7-9ac1-588c0950e0ca" providerId="ADAL" clId="{33D85AAF-C8B5-4C70-9F94-C31F0BC528FF}" dt="2025-06-05T18:56:11.411" v="321" actId="1076"/>
          <ac:picMkLst>
            <pc:docMk/>
            <pc:sldMk cId="1039914559" sldId="2147478032"/>
            <ac:picMk id="1026" creationId="{C5F48A52-5796-3EF1-3F34-5206138656C2}"/>
          </ac:picMkLst>
        </pc:picChg>
      </pc:sldChg>
      <pc:sldChg chg="addSp modSp new mod">
        <pc:chgData name="Kauhl, Justin (J)" userId="eeb1708e-6d1e-41e7-9ac1-588c0950e0ca" providerId="ADAL" clId="{33D85AAF-C8B5-4C70-9F94-C31F0BC528FF}" dt="2025-06-05T20:07:22.551" v="2218" actId="20577"/>
        <pc:sldMkLst>
          <pc:docMk/>
          <pc:sldMk cId="1976261763" sldId="2147478033"/>
        </pc:sldMkLst>
      </pc:sldChg>
      <pc:sldChg chg="addSp modSp new del mod">
        <pc:chgData name="Kauhl, Justin (J)" userId="eeb1708e-6d1e-41e7-9ac1-588c0950e0ca" providerId="ADAL" clId="{33D85AAF-C8B5-4C70-9F94-C31F0BC528FF}" dt="2025-06-05T19:31:16.640" v="1184" actId="47"/>
        <pc:sldMkLst>
          <pc:docMk/>
          <pc:sldMk cId="2538508111" sldId="2147478033"/>
        </pc:sldMkLst>
      </pc:sldChg>
      <pc:sldChg chg="addSp modSp new del mod">
        <pc:chgData name="Kauhl, Justin (J)" userId="eeb1708e-6d1e-41e7-9ac1-588c0950e0ca" providerId="ADAL" clId="{33D85AAF-C8B5-4C70-9F94-C31F0BC528FF}" dt="2025-06-05T19:59:12.164" v="1823" actId="47"/>
        <pc:sldMkLst>
          <pc:docMk/>
          <pc:sldMk cId="3458289946" sldId="2147478033"/>
        </pc:sldMkLst>
      </pc:sldChg>
      <pc:sldChg chg="new del">
        <pc:chgData name="Kauhl, Justin (J)" userId="eeb1708e-6d1e-41e7-9ac1-588c0950e0ca" providerId="ADAL" clId="{33D85AAF-C8B5-4C70-9F94-C31F0BC528FF}" dt="2025-06-05T19:42:42.602" v="1569" actId="47"/>
        <pc:sldMkLst>
          <pc:docMk/>
          <pc:sldMk cId="74448156" sldId="2147478034"/>
        </pc:sldMkLst>
      </pc:sldChg>
      <pc:sldChg chg="addSp modSp new mod">
        <pc:chgData name="Kauhl, Justin (J)" userId="eeb1708e-6d1e-41e7-9ac1-588c0950e0ca" providerId="ADAL" clId="{33D85AAF-C8B5-4C70-9F94-C31F0BC528FF}" dt="2025-06-05T20:17:57.879" v="2322" actId="20577"/>
        <pc:sldMkLst>
          <pc:docMk/>
          <pc:sldMk cId="189545104" sldId="2147478034"/>
        </pc:sldMkLst>
        <pc:spChg chg="mod">
          <ac:chgData name="Kauhl, Justin (J)" userId="eeb1708e-6d1e-41e7-9ac1-588c0950e0ca" providerId="ADAL" clId="{33D85AAF-C8B5-4C70-9F94-C31F0BC528FF}" dt="2025-06-05T20:17:57.879" v="2322" actId="20577"/>
          <ac:spMkLst>
            <pc:docMk/>
            <pc:sldMk cId="189545104" sldId="2147478034"/>
            <ac:spMk id="5" creationId="{2D8539CD-1CFC-4BA5-BFE8-262A2BD7B26E}"/>
          </ac:spMkLst>
        </pc:spChg>
        <pc:picChg chg="add mod">
          <ac:chgData name="Kauhl, Justin (J)" userId="eeb1708e-6d1e-41e7-9ac1-588c0950e0ca" providerId="ADAL" clId="{33D85AAF-C8B5-4C70-9F94-C31F0BC528FF}" dt="2025-06-05T20:17:54.117" v="2308" actId="1076"/>
          <ac:picMkLst>
            <pc:docMk/>
            <pc:sldMk cId="189545104" sldId="2147478034"/>
            <ac:picMk id="7" creationId="{E30FAFC6-8A25-B76F-0535-D48905F55877}"/>
          </ac:picMkLst>
        </pc:picChg>
      </pc:sldChg>
      <pc:sldChg chg="addSp modSp new mod">
        <pc:chgData name="Kauhl, Justin (J)" userId="eeb1708e-6d1e-41e7-9ac1-588c0950e0ca" providerId="ADAL" clId="{33D85AAF-C8B5-4C70-9F94-C31F0BC528FF}" dt="2025-06-05T20:20:05.528" v="2354" actId="20577"/>
        <pc:sldMkLst>
          <pc:docMk/>
          <pc:sldMk cId="2706164951" sldId="2147478035"/>
        </pc:sldMkLst>
        <pc:spChg chg="mod">
          <ac:chgData name="Kauhl, Justin (J)" userId="eeb1708e-6d1e-41e7-9ac1-588c0950e0ca" providerId="ADAL" clId="{33D85AAF-C8B5-4C70-9F94-C31F0BC528FF}" dt="2025-06-05T20:20:05.528" v="2354" actId="20577"/>
          <ac:spMkLst>
            <pc:docMk/>
            <pc:sldMk cId="2706164951" sldId="2147478035"/>
            <ac:spMk id="5" creationId="{E8021C0A-9B35-D6F5-7E20-C008DFF86C6A}"/>
          </ac:spMkLst>
        </pc:spChg>
        <pc:picChg chg="add mod">
          <ac:chgData name="Kauhl, Justin (J)" userId="eeb1708e-6d1e-41e7-9ac1-588c0950e0ca" providerId="ADAL" clId="{33D85AAF-C8B5-4C70-9F94-C31F0BC528FF}" dt="2025-06-05T20:19:51.135" v="2347" actId="1076"/>
          <ac:picMkLst>
            <pc:docMk/>
            <pc:sldMk cId="2706164951" sldId="2147478035"/>
            <ac:picMk id="7" creationId="{481B8B04-0423-FE2C-FC41-139BCED6761D}"/>
          </ac:picMkLst>
        </pc:picChg>
      </pc:sldChg>
      <pc:sldChg chg="modSp new mod">
        <pc:chgData name="Kauhl, Justin (J)" userId="eeb1708e-6d1e-41e7-9ac1-588c0950e0ca" providerId="ADAL" clId="{33D85AAF-C8B5-4C70-9F94-C31F0BC528FF}" dt="2025-06-05T20:22:40.175" v="2365" actId="20577"/>
        <pc:sldMkLst>
          <pc:docMk/>
          <pc:sldMk cId="4160234817" sldId="2147478036"/>
        </pc:sldMkLst>
      </pc:sldChg>
    </pc:docChg>
  </pc:docChgLst>
  <pc:docChgLst>
    <pc:chgData name="Kauhl, Justin (J)" userId="eeb1708e-6d1e-41e7-9ac1-588c0950e0ca" providerId="ADAL" clId="{2D78CC98-0D28-454B-90AC-9FC78DD6494E}"/>
    <pc:docChg chg="undo redo custSel addSld delSld modSld sldOrd addSection modSection">
      <pc:chgData name="Kauhl, Justin (J)" userId="eeb1708e-6d1e-41e7-9ac1-588c0950e0ca" providerId="ADAL" clId="{2D78CC98-0D28-454B-90AC-9FC78DD6494E}" dt="2025-07-01T17:24:21.821" v="7652" actId="1076"/>
      <pc:docMkLst>
        <pc:docMk/>
      </pc:docMkLst>
      <pc:sldChg chg="addSp delSp modSp mod">
        <pc:chgData name="Kauhl, Justin (J)" userId="eeb1708e-6d1e-41e7-9ac1-588c0950e0ca" providerId="ADAL" clId="{2D78CC98-0D28-454B-90AC-9FC78DD6494E}" dt="2025-07-01T17:24:21.821" v="7652" actId="1076"/>
        <pc:sldMkLst>
          <pc:docMk/>
          <pc:sldMk cId="1585553565" sldId="2145705843"/>
        </pc:sldMkLst>
        <pc:spChg chg="mod">
          <ac:chgData name="Kauhl, Justin (J)" userId="eeb1708e-6d1e-41e7-9ac1-588c0950e0ca" providerId="ADAL" clId="{2D78CC98-0D28-454B-90AC-9FC78DD6494E}" dt="2025-06-24T17:02:59.599" v="7537" actId="20577"/>
          <ac:spMkLst>
            <pc:docMk/>
            <pc:sldMk cId="1585553565" sldId="2145705843"/>
            <ac:spMk id="2" creationId="{4D2B10EE-4F3A-42E7-A756-6BB75F34A8CB}"/>
          </ac:spMkLst>
        </pc:spChg>
        <pc:spChg chg="mod">
          <ac:chgData name="Kauhl, Justin (J)" userId="eeb1708e-6d1e-41e7-9ac1-588c0950e0ca" providerId="ADAL" clId="{2D78CC98-0D28-454B-90AC-9FC78DD6494E}" dt="2025-07-01T17:21:02.553" v="7627" actId="1076"/>
          <ac:spMkLst>
            <pc:docMk/>
            <pc:sldMk cId="1585553565" sldId="2145705843"/>
            <ac:spMk id="4" creationId="{1132C011-018C-485C-993A-D883107E3B8C}"/>
          </ac:spMkLst>
        </pc:spChg>
        <pc:spChg chg="mod">
          <ac:chgData name="Kauhl, Justin (J)" userId="eeb1708e-6d1e-41e7-9ac1-588c0950e0ca" providerId="ADAL" clId="{2D78CC98-0D28-454B-90AC-9FC78DD6494E}" dt="2025-06-24T17:03:04.613" v="7538" actId="20577"/>
          <ac:spMkLst>
            <pc:docMk/>
            <pc:sldMk cId="1585553565" sldId="2145705843"/>
            <ac:spMk id="5" creationId="{643EF1FC-8F9D-46A6-9F87-97DA624ABD56}"/>
          </ac:spMkLst>
        </pc:spChg>
        <pc:spChg chg="mod">
          <ac:chgData name="Kauhl, Justin (J)" userId="eeb1708e-6d1e-41e7-9ac1-588c0950e0ca" providerId="ADAL" clId="{2D78CC98-0D28-454B-90AC-9FC78DD6494E}" dt="2025-07-01T17:20:53.808" v="7625" actId="1076"/>
          <ac:spMkLst>
            <pc:docMk/>
            <pc:sldMk cId="1585553565" sldId="2145705843"/>
            <ac:spMk id="7" creationId="{6EA31AD3-5109-4A77-A733-245AA31ACF68}"/>
          </ac:spMkLst>
        </pc:spChg>
        <pc:spChg chg="mod">
          <ac:chgData name="Kauhl, Justin (J)" userId="eeb1708e-6d1e-41e7-9ac1-588c0950e0ca" providerId="ADAL" clId="{2D78CC98-0D28-454B-90AC-9FC78DD6494E}" dt="2025-07-01T17:21:23.342" v="7635" actId="20577"/>
          <ac:spMkLst>
            <pc:docMk/>
            <pc:sldMk cId="1585553565" sldId="2145705843"/>
            <ac:spMk id="9" creationId="{3DBAD3B0-1DD4-4E1D-A9DA-A7741C975B5A}"/>
          </ac:spMkLst>
        </pc:spChg>
        <pc:spChg chg="mod">
          <ac:chgData name="Kauhl, Justin (J)" userId="eeb1708e-6d1e-41e7-9ac1-588c0950e0ca" providerId="ADAL" clId="{2D78CC98-0D28-454B-90AC-9FC78DD6494E}" dt="2025-07-01T17:21:12.539" v="7629" actId="1076"/>
          <ac:spMkLst>
            <pc:docMk/>
            <pc:sldMk cId="1585553565" sldId="2145705843"/>
            <ac:spMk id="16" creationId="{CDF0A6AE-C35B-44C3-B83F-355F9486FEB7}"/>
          </ac:spMkLst>
        </pc:spChg>
        <pc:spChg chg="add mod ord">
          <ac:chgData name="Kauhl, Justin (J)" userId="eeb1708e-6d1e-41e7-9ac1-588c0950e0ca" providerId="ADAL" clId="{2D78CC98-0D28-454B-90AC-9FC78DD6494E}" dt="2025-07-01T17:22:15.196" v="7646" actId="14100"/>
          <ac:spMkLst>
            <pc:docMk/>
            <pc:sldMk cId="1585553565" sldId="2145705843"/>
            <ac:spMk id="17" creationId="{64EF9FF2-51F5-7CDA-3410-1AD4C5FD4DEF}"/>
          </ac:spMkLst>
        </pc:spChg>
        <pc:picChg chg="mod">
          <ac:chgData name="Kauhl, Justin (J)" userId="eeb1708e-6d1e-41e7-9ac1-588c0950e0ca" providerId="ADAL" clId="{2D78CC98-0D28-454B-90AC-9FC78DD6494E}" dt="2025-07-01T17:21:16.573" v="7630" actId="1076"/>
          <ac:picMkLst>
            <pc:docMk/>
            <pc:sldMk cId="1585553565" sldId="2145705843"/>
            <ac:picMk id="8" creationId="{0EC52C40-4EB7-455C-BA5B-4CF2269800DA}"/>
          </ac:picMkLst>
        </pc:picChg>
        <pc:picChg chg="mod">
          <ac:chgData name="Kauhl, Justin (J)" userId="eeb1708e-6d1e-41e7-9ac1-588c0950e0ca" providerId="ADAL" clId="{2D78CC98-0D28-454B-90AC-9FC78DD6494E}" dt="2025-07-01T17:20:49.199" v="7624" actId="1076"/>
          <ac:picMkLst>
            <pc:docMk/>
            <pc:sldMk cId="1585553565" sldId="2145705843"/>
            <ac:picMk id="10" creationId="{74EF1C13-053D-48F1-B1F2-81CF1335B69A}"/>
          </ac:picMkLst>
        </pc:picChg>
        <pc:picChg chg="mod">
          <ac:chgData name="Kauhl, Justin (J)" userId="eeb1708e-6d1e-41e7-9ac1-588c0950e0ca" providerId="ADAL" clId="{2D78CC98-0D28-454B-90AC-9FC78DD6494E}" dt="2025-07-01T17:20:58.278" v="7626" actId="1076"/>
          <ac:picMkLst>
            <pc:docMk/>
            <pc:sldMk cId="1585553565" sldId="2145705843"/>
            <ac:picMk id="11" creationId="{C87668CF-62A1-4395-8BD8-462FA950DB2C}"/>
          </ac:picMkLst>
        </pc:picChg>
        <pc:picChg chg="mod">
          <ac:chgData name="Kauhl, Justin (J)" userId="eeb1708e-6d1e-41e7-9ac1-588c0950e0ca" providerId="ADAL" clId="{2D78CC98-0D28-454B-90AC-9FC78DD6494E}" dt="2025-07-01T17:24:02.145" v="7648" actId="1076"/>
          <ac:picMkLst>
            <pc:docMk/>
            <pc:sldMk cId="1585553565" sldId="2145705843"/>
            <ac:picMk id="13" creationId="{6206EAA3-A578-4DE6-BFC3-5F8DAD439F8A}"/>
          </ac:picMkLst>
        </pc:picChg>
        <pc:picChg chg="mod">
          <ac:chgData name="Kauhl, Justin (J)" userId="eeb1708e-6d1e-41e7-9ac1-588c0950e0ca" providerId="ADAL" clId="{2D78CC98-0D28-454B-90AC-9FC78DD6494E}" dt="2025-07-01T17:21:07.029" v="7628" actId="1076"/>
          <ac:picMkLst>
            <pc:docMk/>
            <pc:sldMk cId="1585553565" sldId="2145705843"/>
            <ac:picMk id="15" creationId="{FD205E1A-5F7E-4117-8EA7-6C9CE9FB10DB}"/>
          </ac:picMkLst>
        </pc:picChg>
      </pc:sldChg>
      <pc:sldChg chg="ord">
        <pc:chgData name="Kauhl, Justin (J)" userId="eeb1708e-6d1e-41e7-9ac1-588c0950e0ca" providerId="ADAL" clId="{2D78CC98-0D28-454B-90AC-9FC78DD6494E}" dt="2025-06-24T14:10:14.465" v="4584"/>
        <pc:sldMkLst>
          <pc:docMk/>
          <pc:sldMk cId="2875035056" sldId="2147478014"/>
        </pc:sldMkLst>
      </pc:sldChg>
      <pc:sldChg chg="ord">
        <pc:chgData name="Kauhl, Justin (J)" userId="eeb1708e-6d1e-41e7-9ac1-588c0950e0ca" providerId="ADAL" clId="{2D78CC98-0D28-454B-90AC-9FC78DD6494E}" dt="2025-06-24T14:10:14.465" v="4584"/>
        <pc:sldMkLst>
          <pc:docMk/>
          <pc:sldMk cId="656665340" sldId="2147478015"/>
        </pc:sldMkLst>
      </pc:sldChg>
      <pc:sldChg chg="addSp delSp modSp mod modClrScheme chgLayout">
        <pc:chgData name="Kauhl, Justin (J)" userId="eeb1708e-6d1e-41e7-9ac1-588c0950e0ca" providerId="ADAL" clId="{2D78CC98-0D28-454B-90AC-9FC78DD6494E}" dt="2025-06-24T14:29:54.540" v="5153" actId="20577"/>
        <pc:sldMkLst>
          <pc:docMk/>
          <pc:sldMk cId="1120567356" sldId="2147478028"/>
        </pc:sldMkLst>
        <pc:spChg chg="mod">
          <ac:chgData name="Kauhl, Justin (J)" userId="eeb1708e-6d1e-41e7-9ac1-588c0950e0ca" providerId="ADAL" clId="{2D78CC98-0D28-454B-90AC-9FC78DD6494E}" dt="2025-06-24T14:16:17.765" v="4624"/>
          <ac:spMkLst>
            <pc:docMk/>
            <pc:sldMk cId="1120567356" sldId="2147478028"/>
            <ac:spMk id="2" creationId="{A4337398-B159-D4A7-3571-F18C7F708208}"/>
          </ac:spMkLst>
        </pc:spChg>
        <pc:spChg chg="mod">
          <ac:chgData name="Kauhl, Justin (J)" userId="eeb1708e-6d1e-41e7-9ac1-588c0950e0ca" providerId="ADAL" clId="{2D78CC98-0D28-454B-90AC-9FC78DD6494E}" dt="2025-06-24T14:16:17.765" v="4624"/>
          <ac:spMkLst>
            <pc:docMk/>
            <pc:sldMk cId="1120567356" sldId="2147478028"/>
            <ac:spMk id="4" creationId="{58D418B5-F0D0-26B4-5C75-861B5C881F5A}"/>
          </ac:spMkLst>
        </pc:spChg>
        <pc:spChg chg="mod">
          <ac:chgData name="Kauhl, Justin (J)" userId="eeb1708e-6d1e-41e7-9ac1-588c0950e0ca" providerId="ADAL" clId="{2D78CC98-0D28-454B-90AC-9FC78DD6494E}" dt="2025-06-24T14:16:17.765" v="4624"/>
          <ac:spMkLst>
            <pc:docMk/>
            <pc:sldMk cId="1120567356" sldId="2147478028"/>
            <ac:spMk id="5" creationId="{2BFFBE41-FD0D-E1F7-00F4-58D8A88B6CF9}"/>
          </ac:spMkLst>
        </pc:spChg>
        <pc:spChg chg="add mod ord">
          <ac:chgData name="Kauhl, Justin (J)" userId="eeb1708e-6d1e-41e7-9ac1-588c0950e0ca" providerId="ADAL" clId="{2D78CC98-0D28-454B-90AC-9FC78DD6494E}" dt="2025-06-24T14:18:31.789" v="4675" actId="20577"/>
          <ac:spMkLst>
            <pc:docMk/>
            <pc:sldMk cId="1120567356" sldId="2147478028"/>
            <ac:spMk id="6" creationId="{67C23761-5D05-F1B9-0180-0DA495DEE3B5}"/>
          </ac:spMkLst>
        </pc:spChg>
        <pc:spChg chg="add mod">
          <ac:chgData name="Kauhl, Justin (J)" userId="eeb1708e-6d1e-41e7-9ac1-588c0950e0ca" providerId="ADAL" clId="{2D78CC98-0D28-454B-90AC-9FC78DD6494E}" dt="2025-06-24T14:29:54.540" v="5153" actId="20577"/>
          <ac:spMkLst>
            <pc:docMk/>
            <pc:sldMk cId="1120567356" sldId="2147478028"/>
            <ac:spMk id="8" creationId="{51A90E2C-7F13-8FAF-CFAD-ED2AD98A4B8C}"/>
          </ac:spMkLst>
        </pc:spChg>
      </pc:sldChg>
      <pc:sldChg chg="addSp delSp modSp mod">
        <pc:chgData name="Kauhl, Justin (J)" userId="eeb1708e-6d1e-41e7-9ac1-588c0950e0ca" providerId="ADAL" clId="{2D78CC98-0D28-454B-90AC-9FC78DD6494E}" dt="2025-06-24T17:05:42.933" v="7621" actId="20577"/>
        <pc:sldMkLst>
          <pc:docMk/>
          <pc:sldMk cId="3041478270" sldId="2147478029"/>
        </pc:sldMkLst>
        <pc:spChg chg="add mod">
          <ac:chgData name="Kauhl, Justin (J)" userId="eeb1708e-6d1e-41e7-9ac1-588c0950e0ca" providerId="ADAL" clId="{2D78CC98-0D28-454B-90AC-9FC78DD6494E}" dt="2025-06-24T17:05:42.933" v="7621" actId="20577"/>
          <ac:spMkLst>
            <pc:docMk/>
            <pc:sldMk cId="3041478270" sldId="2147478029"/>
            <ac:spMk id="6" creationId="{6DDBBBE1-EA95-F584-D626-CD0D2637CFB9}"/>
          </ac:spMkLst>
        </pc:spChg>
        <pc:picChg chg="add mod">
          <ac:chgData name="Kauhl, Justin (J)" userId="eeb1708e-6d1e-41e7-9ac1-588c0950e0ca" providerId="ADAL" clId="{2D78CC98-0D28-454B-90AC-9FC78DD6494E}" dt="2025-06-24T15:25:29.424" v="7108" actId="1076"/>
          <ac:picMkLst>
            <pc:docMk/>
            <pc:sldMk cId="3041478270" sldId="2147478029"/>
            <ac:picMk id="3076" creationId="{F028A0D1-3795-F354-710F-DFA6C53D4DD4}"/>
          </ac:picMkLst>
        </pc:picChg>
      </pc:sldChg>
      <pc:sldChg chg="modSp mod ord">
        <pc:chgData name="Kauhl, Justin (J)" userId="eeb1708e-6d1e-41e7-9ac1-588c0950e0ca" providerId="ADAL" clId="{2D78CC98-0D28-454B-90AC-9FC78DD6494E}" dt="2025-06-24T15:28:04.591" v="7336" actId="20577"/>
        <pc:sldMkLst>
          <pc:docMk/>
          <pc:sldMk cId="4179558569" sldId="2147478030"/>
        </pc:sldMkLst>
        <pc:spChg chg="mod">
          <ac:chgData name="Kauhl, Justin (J)" userId="eeb1708e-6d1e-41e7-9ac1-588c0950e0ca" providerId="ADAL" clId="{2D78CC98-0D28-454B-90AC-9FC78DD6494E}" dt="2025-06-24T15:28:04.591" v="7336" actId="20577"/>
          <ac:spMkLst>
            <pc:docMk/>
            <pc:sldMk cId="4179558569" sldId="2147478030"/>
            <ac:spMk id="8" creationId="{59113315-DF0E-0D5F-7955-8CB2A54D5E73}"/>
          </ac:spMkLst>
        </pc:spChg>
      </pc:sldChg>
      <pc:sldChg chg="modSp mod">
        <pc:chgData name="Kauhl, Justin (J)" userId="eeb1708e-6d1e-41e7-9ac1-588c0950e0ca" providerId="ADAL" clId="{2D78CC98-0D28-454B-90AC-9FC78DD6494E}" dt="2025-06-24T14:58:56.667" v="6742" actId="20577"/>
        <pc:sldMkLst>
          <pc:docMk/>
          <pc:sldMk cId="4254583269" sldId="2147478031"/>
        </pc:sldMkLst>
        <pc:spChg chg="mod">
          <ac:chgData name="Kauhl, Justin (J)" userId="eeb1708e-6d1e-41e7-9ac1-588c0950e0ca" providerId="ADAL" clId="{2D78CC98-0D28-454B-90AC-9FC78DD6494E}" dt="2025-06-24T14:58:56.667" v="6742" actId="20577"/>
          <ac:spMkLst>
            <pc:docMk/>
            <pc:sldMk cId="4254583269" sldId="2147478031"/>
            <ac:spMk id="8" creationId="{F355FD7D-E3F8-5A07-886D-6C3277A4E6AA}"/>
          </ac:spMkLst>
        </pc:spChg>
      </pc:sldChg>
      <pc:sldChg chg="modSp mod">
        <pc:chgData name="Kauhl, Justin (J)" userId="eeb1708e-6d1e-41e7-9ac1-588c0950e0ca" providerId="ADAL" clId="{2D78CC98-0D28-454B-90AC-9FC78DD6494E}" dt="2025-06-24T14:08:51.480" v="4580" actId="20577"/>
        <pc:sldMkLst>
          <pc:docMk/>
          <pc:sldMk cId="1039914559" sldId="2147478032"/>
        </pc:sldMkLst>
        <pc:spChg chg="mod">
          <ac:chgData name="Kauhl, Justin (J)" userId="eeb1708e-6d1e-41e7-9ac1-588c0950e0ca" providerId="ADAL" clId="{2D78CC98-0D28-454B-90AC-9FC78DD6494E}" dt="2025-06-24T14:08:51.480" v="4580" actId="20577"/>
          <ac:spMkLst>
            <pc:docMk/>
            <pc:sldMk cId="1039914559" sldId="2147478032"/>
            <ac:spMk id="6" creationId="{6769F3CB-40BE-24DB-3DC8-ABC292C2189C}"/>
          </ac:spMkLst>
        </pc:spChg>
      </pc:sldChg>
      <pc:sldChg chg="del">
        <pc:chgData name="Kauhl, Justin (J)" userId="eeb1708e-6d1e-41e7-9ac1-588c0950e0ca" providerId="ADAL" clId="{2D78CC98-0D28-454B-90AC-9FC78DD6494E}" dt="2025-06-24T15:01:39.651" v="6986" actId="47"/>
        <pc:sldMkLst>
          <pc:docMk/>
          <pc:sldMk cId="1976261763" sldId="2147478033"/>
        </pc:sldMkLst>
      </pc:sldChg>
      <pc:sldChg chg="ord">
        <pc:chgData name="Kauhl, Justin (J)" userId="eeb1708e-6d1e-41e7-9ac1-588c0950e0ca" providerId="ADAL" clId="{2D78CC98-0D28-454B-90AC-9FC78DD6494E}" dt="2025-06-24T14:11:38.142" v="4595"/>
        <pc:sldMkLst>
          <pc:docMk/>
          <pc:sldMk cId="189545104" sldId="2147478034"/>
        </pc:sldMkLst>
      </pc:sldChg>
      <pc:sldChg chg="ord">
        <pc:chgData name="Kauhl, Justin (J)" userId="eeb1708e-6d1e-41e7-9ac1-588c0950e0ca" providerId="ADAL" clId="{2D78CC98-0D28-454B-90AC-9FC78DD6494E}" dt="2025-06-24T14:11:38.142" v="4595"/>
        <pc:sldMkLst>
          <pc:docMk/>
          <pc:sldMk cId="2706164951" sldId="2147478035"/>
        </pc:sldMkLst>
      </pc:sldChg>
      <pc:sldChg chg="del">
        <pc:chgData name="Kauhl, Justin (J)" userId="eeb1708e-6d1e-41e7-9ac1-588c0950e0ca" providerId="ADAL" clId="{2D78CC98-0D28-454B-90AC-9FC78DD6494E}" dt="2025-06-24T15:01:41.604" v="6987" actId="47"/>
        <pc:sldMkLst>
          <pc:docMk/>
          <pc:sldMk cId="4160234817" sldId="2147478036"/>
        </pc:sldMkLst>
      </pc:sldChg>
      <pc:sldChg chg="addSp modSp new mod ord modClrScheme chgLayout">
        <pc:chgData name="Kauhl, Justin (J)" userId="eeb1708e-6d1e-41e7-9ac1-588c0950e0ca" providerId="ADAL" clId="{2D78CC98-0D28-454B-90AC-9FC78DD6494E}" dt="2025-06-24T17:02:18.958" v="7536" actId="20577"/>
        <pc:sldMkLst>
          <pc:docMk/>
          <pc:sldMk cId="2838762078" sldId="2147478037"/>
        </pc:sldMkLst>
        <pc:spChg chg="mod">
          <ac:chgData name="Kauhl, Justin (J)" userId="eeb1708e-6d1e-41e7-9ac1-588c0950e0ca" providerId="ADAL" clId="{2D78CC98-0D28-454B-90AC-9FC78DD6494E}" dt="2025-06-24T15:10:12.512" v="7058" actId="26606"/>
          <ac:spMkLst>
            <pc:docMk/>
            <pc:sldMk cId="2838762078" sldId="2147478037"/>
            <ac:spMk id="2" creationId="{8B33F6A0-2F6B-388C-D484-C9322553B5B0}"/>
          </ac:spMkLst>
        </pc:spChg>
        <pc:spChg chg="mod">
          <ac:chgData name="Kauhl, Justin (J)" userId="eeb1708e-6d1e-41e7-9ac1-588c0950e0ca" providerId="ADAL" clId="{2D78CC98-0D28-454B-90AC-9FC78DD6494E}" dt="2025-06-24T15:10:12.512" v="7058" actId="26606"/>
          <ac:spMkLst>
            <pc:docMk/>
            <pc:sldMk cId="2838762078" sldId="2147478037"/>
            <ac:spMk id="4" creationId="{4152CBA6-33AF-9363-4F2C-E88C6C59BAFE}"/>
          </ac:spMkLst>
        </pc:spChg>
        <pc:spChg chg="mod">
          <ac:chgData name="Kauhl, Justin (J)" userId="eeb1708e-6d1e-41e7-9ac1-588c0950e0ca" providerId="ADAL" clId="{2D78CC98-0D28-454B-90AC-9FC78DD6494E}" dt="2025-06-24T15:10:12.512" v="7058" actId="26606"/>
          <ac:spMkLst>
            <pc:docMk/>
            <pc:sldMk cId="2838762078" sldId="2147478037"/>
            <ac:spMk id="5" creationId="{921FA714-ABDD-16AD-6783-4A858F713D16}"/>
          </ac:spMkLst>
        </pc:spChg>
        <pc:spChg chg="add mod">
          <ac:chgData name="Kauhl, Justin (J)" userId="eeb1708e-6d1e-41e7-9ac1-588c0950e0ca" providerId="ADAL" clId="{2D78CC98-0D28-454B-90AC-9FC78DD6494E}" dt="2025-06-24T17:02:18.958" v="7536" actId="20577"/>
          <ac:spMkLst>
            <pc:docMk/>
            <pc:sldMk cId="2838762078" sldId="2147478037"/>
            <ac:spMk id="6" creationId="{1610918C-623F-0885-F31B-EC84C3D5B3C5}"/>
          </ac:spMkLst>
        </pc:spChg>
        <pc:picChg chg="add mod ord">
          <ac:chgData name="Kauhl, Justin (J)" userId="eeb1708e-6d1e-41e7-9ac1-588c0950e0ca" providerId="ADAL" clId="{2D78CC98-0D28-454B-90AC-9FC78DD6494E}" dt="2025-06-24T15:10:12.512" v="7058" actId="26606"/>
          <ac:picMkLst>
            <pc:docMk/>
            <pc:sldMk cId="2838762078" sldId="2147478037"/>
            <ac:picMk id="4098" creationId="{7AB16084-3BB2-C137-7BBC-AD7BF6F97FCF}"/>
          </ac:picMkLst>
        </pc:picChg>
      </pc:sldChg>
      <pc:sldChg chg="addSp modSp new mod">
        <pc:chgData name="Kauhl, Justin (J)" userId="eeb1708e-6d1e-41e7-9ac1-588c0950e0ca" providerId="ADAL" clId="{2D78CC98-0D28-454B-90AC-9FC78DD6494E}" dt="2025-06-24T15:11:51.925" v="7080" actId="5793"/>
        <pc:sldMkLst>
          <pc:docMk/>
          <pc:sldMk cId="484164463" sldId="2147478038"/>
        </pc:sldMkLst>
        <pc:spChg chg="mod">
          <ac:chgData name="Kauhl, Justin (J)" userId="eeb1708e-6d1e-41e7-9ac1-588c0950e0ca" providerId="ADAL" clId="{2D78CC98-0D28-454B-90AC-9FC78DD6494E}" dt="2025-06-24T14:26:02.839" v="5115" actId="1076"/>
          <ac:spMkLst>
            <pc:docMk/>
            <pc:sldMk cId="484164463" sldId="2147478038"/>
            <ac:spMk id="4" creationId="{5E6E0EED-865B-2C43-4503-5A01F0EA7C4D}"/>
          </ac:spMkLst>
        </pc:spChg>
        <pc:spChg chg="mod">
          <ac:chgData name="Kauhl, Justin (J)" userId="eeb1708e-6d1e-41e7-9ac1-588c0950e0ca" providerId="ADAL" clId="{2D78CC98-0D28-454B-90AC-9FC78DD6494E}" dt="2025-06-24T14:26:15.710" v="5118"/>
          <ac:spMkLst>
            <pc:docMk/>
            <pc:sldMk cId="484164463" sldId="2147478038"/>
            <ac:spMk id="5" creationId="{89A28A1B-F560-EBE9-B01D-597573ACC831}"/>
          </ac:spMkLst>
        </pc:spChg>
        <pc:spChg chg="add mod">
          <ac:chgData name="Kauhl, Justin (J)" userId="eeb1708e-6d1e-41e7-9ac1-588c0950e0ca" providerId="ADAL" clId="{2D78CC98-0D28-454B-90AC-9FC78DD6494E}" dt="2025-06-24T15:11:51.925" v="7080" actId="5793"/>
          <ac:spMkLst>
            <pc:docMk/>
            <pc:sldMk cId="484164463" sldId="2147478038"/>
            <ac:spMk id="6" creationId="{025C7CF8-28F0-E287-6C2E-B25855C4CDB5}"/>
          </ac:spMkLst>
        </pc:spChg>
        <pc:picChg chg="add mod">
          <ac:chgData name="Kauhl, Justin (J)" userId="eeb1708e-6d1e-41e7-9ac1-588c0950e0ca" providerId="ADAL" clId="{2D78CC98-0D28-454B-90AC-9FC78DD6494E}" dt="2025-06-24T15:11:37.730" v="7077" actId="1076"/>
          <ac:picMkLst>
            <pc:docMk/>
            <pc:sldMk cId="484164463" sldId="2147478038"/>
            <ac:picMk id="8" creationId="{C7212256-5A9C-D2A6-FC7A-7B0A5659D8CF}"/>
          </ac:picMkLst>
        </pc:picChg>
      </pc:sldChg>
      <pc:sldChg chg="new del">
        <pc:chgData name="Kauhl, Justin (J)" userId="eeb1708e-6d1e-41e7-9ac1-588c0950e0ca" providerId="ADAL" clId="{2D78CC98-0D28-454B-90AC-9FC78DD6494E}" dt="2025-06-24T14:12:16.319" v="4598" actId="47"/>
        <pc:sldMkLst>
          <pc:docMk/>
          <pc:sldMk cId="2591633502" sldId="2147478039"/>
        </pc:sldMkLst>
      </pc:sldChg>
      <pc:sldChg chg="addSp modSp new mod">
        <pc:chgData name="Kauhl, Justin (J)" userId="eeb1708e-6d1e-41e7-9ac1-588c0950e0ca" providerId="ADAL" clId="{2D78CC98-0D28-454B-90AC-9FC78DD6494E}" dt="2025-06-24T15:05:51.565" v="7012" actId="1076"/>
        <pc:sldMkLst>
          <pc:docMk/>
          <pc:sldMk cId="2594037710" sldId="2147478039"/>
        </pc:sldMkLst>
        <pc:spChg chg="mod">
          <ac:chgData name="Kauhl, Justin (J)" userId="eeb1708e-6d1e-41e7-9ac1-588c0950e0ca" providerId="ADAL" clId="{2D78CC98-0D28-454B-90AC-9FC78DD6494E}" dt="2025-06-24T14:17:45.267" v="4666" actId="20577"/>
          <ac:spMkLst>
            <pc:docMk/>
            <pc:sldMk cId="2594037710" sldId="2147478039"/>
            <ac:spMk id="5" creationId="{B64CE9AB-C8E3-B58A-C1A9-C368707028B2}"/>
          </ac:spMkLst>
        </pc:spChg>
        <pc:spChg chg="add mod">
          <ac:chgData name="Kauhl, Justin (J)" userId="eeb1708e-6d1e-41e7-9ac1-588c0950e0ca" providerId="ADAL" clId="{2D78CC98-0D28-454B-90AC-9FC78DD6494E}" dt="2025-06-24T15:05:51.565" v="7012" actId="1076"/>
          <ac:spMkLst>
            <pc:docMk/>
            <pc:sldMk cId="2594037710" sldId="2147478039"/>
            <ac:spMk id="6" creationId="{09B519BE-8D55-85FF-109D-17BE149D9A1F}"/>
          </ac:spMkLst>
        </pc:spChg>
        <pc:picChg chg="add mod">
          <ac:chgData name="Kauhl, Justin (J)" userId="eeb1708e-6d1e-41e7-9ac1-588c0950e0ca" providerId="ADAL" clId="{2D78CC98-0D28-454B-90AC-9FC78DD6494E}" dt="2025-06-24T14:17:20.695" v="4651"/>
          <ac:picMkLst>
            <pc:docMk/>
            <pc:sldMk cId="2594037710" sldId="2147478039"/>
            <ac:picMk id="7" creationId="{8EA7E467-A68F-F213-D55A-CAE90ED28A9F}"/>
          </ac:picMkLst>
        </pc:picChg>
        <pc:picChg chg="add mod">
          <ac:chgData name="Kauhl, Justin (J)" userId="eeb1708e-6d1e-41e7-9ac1-588c0950e0ca" providerId="ADAL" clId="{2D78CC98-0D28-454B-90AC-9FC78DD6494E}" dt="2025-06-24T15:05:46.515" v="7011" actId="14100"/>
          <ac:picMkLst>
            <pc:docMk/>
            <pc:sldMk cId="2594037710" sldId="2147478039"/>
            <ac:picMk id="2050" creationId="{F90DFA72-5610-2D66-6B0A-34F2EBF2B404}"/>
          </ac:picMkLst>
        </pc:picChg>
      </pc:sldChg>
      <pc:sldChg chg="addSp modSp new del">
        <pc:chgData name="Kauhl, Justin (J)" userId="eeb1708e-6d1e-41e7-9ac1-588c0950e0ca" providerId="ADAL" clId="{2D78CC98-0D28-454B-90AC-9FC78DD6494E}" dt="2025-06-24T14:17:07.169" v="4641" actId="680"/>
        <pc:sldMkLst>
          <pc:docMk/>
          <pc:sldMk cId="3793923125" sldId="2147478039"/>
        </pc:sldMkLst>
      </pc:sldChg>
      <pc:sldChg chg="modSp new del mod">
        <pc:chgData name="Kauhl, Justin (J)" userId="eeb1708e-6d1e-41e7-9ac1-588c0950e0ca" providerId="ADAL" clId="{2D78CC98-0D28-454B-90AC-9FC78DD6494E}" dt="2025-06-24T13:56:04.100" v="4265" actId="47"/>
        <pc:sldMkLst>
          <pc:docMk/>
          <pc:sldMk cId="3978088403" sldId="2147478039"/>
        </pc:sldMkLst>
      </pc:sldChg>
      <pc:sldChg chg="addSp modSp new mod modClrScheme chgLayout">
        <pc:chgData name="Kauhl, Justin (J)" userId="eeb1708e-6d1e-41e7-9ac1-588c0950e0ca" providerId="ADAL" clId="{2D78CC98-0D28-454B-90AC-9FC78DD6494E}" dt="2025-06-24T15:08:33.787" v="7056" actId="26606"/>
        <pc:sldMkLst>
          <pc:docMk/>
          <pc:sldMk cId="918351841" sldId="2147478040"/>
        </pc:sldMkLst>
        <pc:spChg chg="mod">
          <ac:chgData name="Kauhl, Justin (J)" userId="eeb1708e-6d1e-41e7-9ac1-588c0950e0ca" providerId="ADAL" clId="{2D78CC98-0D28-454B-90AC-9FC78DD6494E}" dt="2025-06-24T15:08:33.787" v="7056" actId="26606"/>
          <ac:spMkLst>
            <pc:docMk/>
            <pc:sldMk cId="918351841" sldId="2147478040"/>
            <ac:spMk id="2" creationId="{E6EE78AF-85D3-845A-5BB9-4252274DB8D9}"/>
          </ac:spMkLst>
        </pc:spChg>
        <pc:spChg chg="mod">
          <ac:chgData name="Kauhl, Justin (J)" userId="eeb1708e-6d1e-41e7-9ac1-588c0950e0ca" providerId="ADAL" clId="{2D78CC98-0D28-454B-90AC-9FC78DD6494E}" dt="2025-06-24T15:08:33.787" v="7056" actId="26606"/>
          <ac:spMkLst>
            <pc:docMk/>
            <pc:sldMk cId="918351841" sldId="2147478040"/>
            <ac:spMk id="4" creationId="{766AE37D-BCD9-5E0F-C110-00E31014E1EC}"/>
          </ac:spMkLst>
        </pc:spChg>
        <pc:spChg chg="mod">
          <ac:chgData name="Kauhl, Justin (J)" userId="eeb1708e-6d1e-41e7-9ac1-588c0950e0ca" providerId="ADAL" clId="{2D78CC98-0D28-454B-90AC-9FC78DD6494E}" dt="2025-06-24T15:08:33.787" v="7056" actId="26606"/>
          <ac:spMkLst>
            <pc:docMk/>
            <pc:sldMk cId="918351841" sldId="2147478040"/>
            <ac:spMk id="5" creationId="{D9CC377F-043B-1371-3282-1BE3299418F6}"/>
          </ac:spMkLst>
        </pc:spChg>
        <pc:picChg chg="add mod ord">
          <ac:chgData name="Kauhl, Justin (J)" userId="eeb1708e-6d1e-41e7-9ac1-588c0950e0ca" providerId="ADAL" clId="{2D78CC98-0D28-454B-90AC-9FC78DD6494E}" dt="2025-06-24T15:08:33.787" v="7056" actId="26606"/>
          <ac:picMkLst>
            <pc:docMk/>
            <pc:sldMk cId="918351841" sldId="2147478040"/>
            <ac:picMk id="7" creationId="{3FDC0542-6EBD-0133-9F10-DF238D0EC1B4}"/>
          </ac:picMkLst>
        </pc:picChg>
      </pc:sldChg>
    </pc:docChg>
  </pc:docChgLst>
  <pc:docChgLst>
    <pc:chgData name="Kauhl, Justin (J)" userId="eeb1708e-6d1e-41e7-9ac1-588c0950e0ca" providerId="ADAL" clId="{21BF401E-EA9D-4480-8F93-FEBBD45BA40D}"/>
    <pc:docChg chg="undo redo custSel addSld delSld modSld sldOrd modMainMaster addSection modSection">
      <pc:chgData name="Kauhl, Justin (J)" userId="eeb1708e-6d1e-41e7-9ac1-588c0950e0ca" providerId="ADAL" clId="{21BF401E-EA9D-4480-8F93-FEBBD45BA40D}" dt="2025-07-16T19:10:02.736" v="7642" actId="2696"/>
      <pc:docMkLst>
        <pc:docMk/>
      </pc:docMkLst>
      <pc:sldChg chg="addSp modSp add del mod">
        <pc:chgData name="Kauhl, Justin (J)" userId="eeb1708e-6d1e-41e7-9ac1-588c0950e0ca" providerId="ADAL" clId="{21BF401E-EA9D-4480-8F93-FEBBD45BA40D}" dt="2025-07-13T17:00:06.785" v="38" actId="1076"/>
        <pc:sldMkLst>
          <pc:docMk/>
          <pc:sldMk cId="934666866" sldId="256"/>
        </pc:sldMkLst>
        <pc:spChg chg="mod">
          <ac:chgData name="Kauhl, Justin (J)" userId="eeb1708e-6d1e-41e7-9ac1-588c0950e0ca" providerId="ADAL" clId="{21BF401E-EA9D-4480-8F93-FEBBD45BA40D}" dt="2025-07-13T16:58:45.132" v="30"/>
          <ac:spMkLst>
            <pc:docMk/>
            <pc:sldMk cId="934666866" sldId="256"/>
            <ac:spMk id="2" creationId="{C26286D1-68FB-9D96-2A06-7AFE9CC7AC96}"/>
          </ac:spMkLst>
        </pc:spChg>
        <pc:spChg chg="mod">
          <ac:chgData name="Kauhl, Justin (J)" userId="eeb1708e-6d1e-41e7-9ac1-588c0950e0ca" providerId="ADAL" clId="{21BF401E-EA9D-4480-8F93-FEBBD45BA40D}" dt="2025-07-13T16:59:41.899" v="36" actId="20577"/>
          <ac:spMkLst>
            <pc:docMk/>
            <pc:sldMk cId="934666866" sldId="256"/>
            <ac:spMk id="3" creationId="{DF3A4F69-D2E8-0C8D-7306-7F78F07D6DB6}"/>
          </ac:spMkLst>
        </pc:spChg>
        <pc:spChg chg="add mod">
          <ac:chgData name="Kauhl, Justin (J)" userId="eeb1708e-6d1e-41e7-9ac1-588c0950e0ca" providerId="ADAL" clId="{21BF401E-EA9D-4480-8F93-FEBBD45BA40D}" dt="2025-07-13T17:00:06.785" v="38" actId="1076"/>
          <ac:spMkLst>
            <pc:docMk/>
            <pc:sldMk cId="934666866" sldId="256"/>
            <ac:spMk id="5" creationId="{222B8499-7BF3-9F91-D639-A10194C364F5}"/>
          </ac:spMkLst>
        </pc:spChg>
      </pc:sldChg>
      <pc:sldChg chg="del">
        <pc:chgData name="Kauhl, Justin (J)" userId="eeb1708e-6d1e-41e7-9ac1-588c0950e0ca" providerId="ADAL" clId="{21BF401E-EA9D-4480-8F93-FEBBD45BA40D}" dt="2025-07-13T17:04:15.572" v="69" actId="47"/>
        <pc:sldMkLst>
          <pc:docMk/>
          <pc:sldMk cId="1365683237" sldId="274"/>
        </pc:sldMkLst>
      </pc:sldChg>
      <pc:sldChg chg="addSp delSp modSp mod delAnim modAnim">
        <pc:chgData name="Kauhl, Justin (J)" userId="eeb1708e-6d1e-41e7-9ac1-588c0950e0ca" providerId="ADAL" clId="{21BF401E-EA9D-4480-8F93-FEBBD45BA40D}" dt="2025-07-16T18:32:28.060" v="7611" actId="478"/>
        <pc:sldMkLst>
          <pc:docMk/>
          <pc:sldMk cId="1585553565" sldId="2145705843"/>
        </pc:sldMkLst>
        <pc:spChg chg="mod">
          <ac:chgData name="Kauhl, Justin (J)" userId="eeb1708e-6d1e-41e7-9ac1-588c0950e0ca" providerId="ADAL" clId="{21BF401E-EA9D-4480-8F93-FEBBD45BA40D}" dt="2025-07-14T13:31:16.492" v="5090" actId="113"/>
          <ac:spMkLst>
            <pc:docMk/>
            <pc:sldMk cId="1585553565" sldId="2145705843"/>
            <ac:spMk id="2" creationId="{4D2B10EE-4F3A-42E7-A756-6BB75F34A8CB}"/>
          </ac:spMkLst>
        </pc:spChg>
        <pc:spChg chg="mod">
          <ac:chgData name="Kauhl, Justin (J)" userId="eeb1708e-6d1e-41e7-9ac1-588c0950e0ca" providerId="ADAL" clId="{21BF401E-EA9D-4480-8F93-FEBBD45BA40D}" dt="2025-07-13T16:50:10.881" v="4"/>
          <ac:spMkLst>
            <pc:docMk/>
            <pc:sldMk cId="1585553565" sldId="2145705843"/>
            <ac:spMk id="3" creationId="{7661604A-8979-4A05-B978-98001B8500D9}"/>
          </ac:spMkLst>
        </pc:spChg>
        <pc:spChg chg="mod">
          <ac:chgData name="Kauhl, Justin (J)" userId="eeb1708e-6d1e-41e7-9ac1-588c0950e0ca" providerId="ADAL" clId="{21BF401E-EA9D-4480-8F93-FEBBD45BA40D}" dt="2025-07-14T13:28:45.919" v="5074" actId="1076"/>
          <ac:spMkLst>
            <pc:docMk/>
            <pc:sldMk cId="1585553565" sldId="2145705843"/>
            <ac:spMk id="4" creationId="{1132C011-018C-485C-993A-D883107E3B8C}"/>
          </ac:spMkLst>
        </pc:spChg>
        <pc:spChg chg="add mod">
          <ac:chgData name="Kauhl, Justin (J)" userId="eeb1708e-6d1e-41e7-9ac1-588c0950e0ca" providerId="ADAL" clId="{21BF401E-EA9D-4480-8F93-FEBBD45BA40D}" dt="2025-07-14T13:31:03.374" v="5088" actId="14100"/>
          <ac:spMkLst>
            <pc:docMk/>
            <pc:sldMk cId="1585553565" sldId="2145705843"/>
            <ac:spMk id="6" creationId="{EA396EE7-6A17-3FE0-E5E6-CBCF56E4723A}"/>
          </ac:spMkLst>
        </pc:spChg>
        <pc:spChg chg="mod">
          <ac:chgData name="Kauhl, Justin (J)" userId="eeb1708e-6d1e-41e7-9ac1-588c0950e0ca" providerId="ADAL" clId="{21BF401E-EA9D-4480-8F93-FEBBD45BA40D}" dt="2025-07-14T13:28:45.919" v="5074" actId="1076"/>
          <ac:spMkLst>
            <pc:docMk/>
            <pc:sldMk cId="1585553565" sldId="2145705843"/>
            <ac:spMk id="7" creationId="{6EA31AD3-5109-4A77-A733-245AA31ACF68}"/>
          </ac:spMkLst>
        </pc:spChg>
        <pc:picChg chg="mod">
          <ac:chgData name="Kauhl, Justin (J)" userId="eeb1708e-6d1e-41e7-9ac1-588c0950e0ca" providerId="ADAL" clId="{21BF401E-EA9D-4480-8F93-FEBBD45BA40D}" dt="2025-07-14T13:28:45.919" v="5074" actId="1076"/>
          <ac:picMkLst>
            <pc:docMk/>
            <pc:sldMk cId="1585553565" sldId="2145705843"/>
            <ac:picMk id="10" creationId="{74EF1C13-053D-48F1-B1F2-81CF1335B69A}"/>
          </ac:picMkLst>
        </pc:picChg>
        <pc:picChg chg="mod">
          <ac:chgData name="Kauhl, Justin (J)" userId="eeb1708e-6d1e-41e7-9ac1-588c0950e0ca" providerId="ADAL" clId="{21BF401E-EA9D-4480-8F93-FEBBD45BA40D}" dt="2025-07-14T13:28:45.919" v="5074" actId="1076"/>
          <ac:picMkLst>
            <pc:docMk/>
            <pc:sldMk cId="1585553565" sldId="2145705843"/>
            <ac:picMk id="11" creationId="{C87668CF-62A1-4395-8BD8-462FA950DB2C}"/>
          </ac:picMkLst>
        </pc:picChg>
        <pc:picChg chg="mod">
          <ac:chgData name="Kauhl, Justin (J)" userId="eeb1708e-6d1e-41e7-9ac1-588c0950e0ca" providerId="ADAL" clId="{21BF401E-EA9D-4480-8F93-FEBBD45BA40D}" dt="2025-07-14T13:28:10.025" v="5066" actId="1076"/>
          <ac:picMkLst>
            <pc:docMk/>
            <pc:sldMk cId="1585553565" sldId="2145705843"/>
            <ac:picMk id="13" creationId="{6206EAA3-A578-4DE6-BFC3-5F8DAD439F8A}"/>
          </ac:picMkLst>
        </pc:picChg>
        <pc:picChg chg="mod">
          <ac:chgData name="Kauhl, Justin (J)" userId="eeb1708e-6d1e-41e7-9ac1-588c0950e0ca" providerId="ADAL" clId="{21BF401E-EA9D-4480-8F93-FEBBD45BA40D}" dt="2025-07-13T16:49:52.300" v="3" actId="1076"/>
          <ac:picMkLst>
            <pc:docMk/>
            <pc:sldMk cId="1585553565" sldId="2145705843"/>
            <ac:picMk id="15" creationId="{FD205E1A-5F7E-4117-8EA7-6C9CE9FB10DB}"/>
          </ac:picMkLst>
        </pc:picChg>
        <pc:picChg chg="add del mod">
          <ac:chgData name="Kauhl, Justin (J)" userId="eeb1708e-6d1e-41e7-9ac1-588c0950e0ca" providerId="ADAL" clId="{21BF401E-EA9D-4480-8F93-FEBBD45BA40D}" dt="2025-07-16T18:32:28.060" v="7611" actId="478"/>
          <ac:picMkLst>
            <pc:docMk/>
            <pc:sldMk cId="1585553565" sldId="2145705843"/>
            <ac:picMk id="18" creationId="{F6CB65C1-DD54-DDC4-1D2F-7D150785B584}"/>
          </ac:picMkLst>
        </pc:picChg>
        <pc:picChg chg="add del mod">
          <ac:chgData name="Kauhl, Justin (J)" userId="eeb1708e-6d1e-41e7-9ac1-588c0950e0ca" providerId="ADAL" clId="{21BF401E-EA9D-4480-8F93-FEBBD45BA40D}" dt="2025-07-16T18:32:28.060" v="7611" actId="478"/>
          <ac:picMkLst>
            <pc:docMk/>
            <pc:sldMk cId="1585553565" sldId="2145705843"/>
            <ac:picMk id="19" creationId="{D081ADCF-E44F-7B42-AC23-CD47758AD278}"/>
          </ac:picMkLst>
        </pc:picChg>
      </pc:sldChg>
      <pc:sldChg chg="delSp modSp mod ord">
        <pc:chgData name="Kauhl, Justin (J)" userId="eeb1708e-6d1e-41e7-9ac1-588c0950e0ca" providerId="ADAL" clId="{21BF401E-EA9D-4480-8F93-FEBBD45BA40D}" dt="2025-07-15T23:54:54.537" v="7240" actId="14100"/>
        <pc:sldMkLst>
          <pc:docMk/>
          <pc:sldMk cId="3112386015" sldId="2147478013"/>
        </pc:sldMkLst>
        <pc:spChg chg="mod">
          <ac:chgData name="Kauhl, Justin (J)" userId="eeb1708e-6d1e-41e7-9ac1-588c0950e0ca" providerId="ADAL" clId="{21BF401E-EA9D-4480-8F93-FEBBD45BA40D}" dt="2025-07-13T16:50:10.881" v="4"/>
          <ac:spMkLst>
            <pc:docMk/>
            <pc:sldMk cId="3112386015" sldId="2147478013"/>
            <ac:spMk id="2" creationId="{3DD4180B-0F65-9402-C082-1AF8B6B00324}"/>
          </ac:spMkLst>
        </pc:spChg>
        <pc:spChg chg="mod">
          <ac:chgData name="Kauhl, Justin (J)" userId="eeb1708e-6d1e-41e7-9ac1-588c0950e0ca" providerId="ADAL" clId="{21BF401E-EA9D-4480-8F93-FEBBD45BA40D}" dt="2025-07-13T16:50:10.881" v="4"/>
          <ac:spMkLst>
            <pc:docMk/>
            <pc:sldMk cId="3112386015" sldId="2147478013"/>
            <ac:spMk id="5" creationId="{7C080878-A25C-06EC-486A-41D469FF6E86}"/>
          </ac:spMkLst>
        </pc:spChg>
        <pc:spChg chg="mod">
          <ac:chgData name="Kauhl, Justin (J)" userId="eeb1708e-6d1e-41e7-9ac1-588c0950e0ca" providerId="ADAL" clId="{21BF401E-EA9D-4480-8F93-FEBBD45BA40D}" dt="2025-07-14T14:26:59.688" v="6025" actId="27636"/>
          <ac:spMkLst>
            <pc:docMk/>
            <pc:sldMk cId="3112386015" sldId="2147478013"/>
            <ac:spMk id="6" creationId="{B5FF121D-A65C-234A-8BDF-A14D9A805675}"/>
          </ac:spMkLst>
        </pc:spChg>
        <pc:picChg chg="mod">
          <ac:chgData name="Kauhl, Justin (J)" userId="eeb1708e-6d1e-41e7-9ac1-588c0950e0ca" providerId="ADAL" clId="{21BF401E-EA9D-4480-8F93-FEBBD45BA40D}" dt="2025-07-14T14:25:37.478" v="6004" actId="14100"/>
          <ac:picMkLst>
            <pc:docMk/>
            <pc:sldMk cId="3112386015" sldId="2147478013"/>
            <ac:picMk id="7" creationId="{887F6214-450D-83E4-74AF-5FE24980BDD3}"/>
          </ac:picMkLst>
        </pc:picChg>
        <pc:picChg chg="mod">
          <ac:chgData name="Kauhl, Justin (J)" userId="eeb1708e-6d1e-41e7-9ac1-588c0950e0ca" providerId="ADAL" clId="{21BF401E-EA9D-4480-8F93-FEBBD45BA40D}" dt="2025-07-14T14:25:31.754" v="6002" actId="1076"/>
          <ac:picMkLst>
            <pc:docMk/>
            <pc:sldMk cId="3112386015" sldId="2147478013"/>
            <ac:picMk id="8" creationId="{2EBE0300-7829-D8CD-9C7A-91E559F6789E}"/>
          </ac:picMkLst>
        </pc:picChg>
        <pc:picChg chg="mod">
          <ac:chgData name="Kauhl, Justin (J)" userId="eeb1708e-6d1e-41e7-9ac1-588c0950e0ca" providerId="ADAL" clId="{21BF401E-EA9D-4480-8F93-FEBBD45BA40D}" dt="2025-07-15T23:54:54.537" v="7240" actId="14100"/>
          <ac:picMkLst>
            <pc:docMk/>
            <pc:sldMk cId="3112386015" sldId="2147478013"/>
            <ac:picMk id="9" creationId="{2A7BE75D-7E92-33DD-5448-1EB1B7D72C88}"/>
          </ac:picMkLst>
        </pc:picChg>
        <pc:picChg chg="mod">
          <ac:chgData name="Kauhl, Justin (J)" userId="eeb1708e-6d1e-41e7-9ac1-588c0950e0ca" providerId="ADAL" clId="{21BF401E-EA9D-4480-8F93-FEBBD45BA40D}" dt="2025-07-15T23:54:44.671" v="7237" actId="1076"/>
          <ac:picMkLst>
            <pc:docMk/>
            <pc:sldMk cId="3112386015" sldId="2147478013"/>
            <ac:picMk id="11" creationId="{42DE5954-74A7-02BA-5215-135E7E469681}"/>
          </ac:picMkLst>
        </pc:picChg>
        <pc:picChg chg="mod">
          <ac:chgData name="Kauhl, Justin (J)" userId="eeb1708e-6d1e-41e7-9ac1-588c0950e0ca" providerId="ADAL" clId="{21BF401E-EA9D-4480-8F93-FEBBD45BA40D}" dt="2025-07-15T23:54:48.205" v="7238" actId="1076"/>
          <ac:picMkLst>
            <pc:docMk/>
            <pc:sldMk cId="3112386015" sldId="2147478013"/>
            <ac:picMk id="12" creationId="{9BBC52FF-65EC-739E-504F-14C5CC64D6F7}"/>
          </ac:picMkLst>
        </pc:picChg>
      </pc:sldChg>
      <pc:sldChg chg="addSp delSp modSp mod">
        <pc:chgData name="Kauhl, Justin (J)" userId="eeb1708e-6d1e-41e7-9ac1-588c0950e0ca" providerId="ADAL" clId="{21BF401E-EA9D-4480-8F93-FEBBD45BA40D}" dt="2025-07-16T19:09:40.991" v="7629" actId="478"/>
        <pc:sldMkLst>
          <pc:docMk/>
          <pc:sldMk cId="2875035056" sldId="2147478014"/>
        </pc:sldMkLst>
        <pc:spChg chg="mod">
          <ac:chgData name="Kauhl, Justin (J)" userId="eeb1708e-6d1e-41e7-9ac1-588c0950e0ca" providerId="ADAL" clId="{21BF401E-EA9D-4480-8F93-FEBBD45BA40D}" dt="2025-07-13T16:50:10.881" v="4"/>
          <ac:spMkLst>
            <pc:docMk/>
            <pc:sldMk cId="2875035056" sldId="2147478014"/>
            <ac:spMk id="2" creationId="{867A4EE6-5D6C-7DFE-296C-652D2A7E4229}"/>
          </ac:spMkLst>
        </pc:spChg>
        <pc:spChg chg="del mod">
          <ac:chgData name="Kauhl, Justin (J)" userId="eeb1708e-6d1e-41e7-9ac1-588c0950e0ca" providerId="ADAL" clId="{21BF401E-EA9D-4480-8F93-FEBBD45BA40D}" dt="2025-07-16T19:09:40.991" v="7629" actId="478"/>
          <ac:spMkLst>
            <pc:docMk/>
            <pc:sldMk cId="2875035056" sldId="2147478014"/>
            <ac:spMk id="4" creationId="{312A9F24-6E2F-F9D8-C248-17EFE4D7035F}"/>
          </ac:spMkLst>
        </pc:spChg>
        <pc:spChg chg="mod">
          <ac:chgData name="Kauhl, Justin (J)" userId="eeb1708e-6d1e-41e7-9ac1-588c0950e0ca" providerId="ADAL" clId="{21BF401E-EA9D-4480-8F93-FEBBD45BA40D}" dt="2025-07-13T19:35:22.617" v="4580" actId="27636"/>
          <ac:spMkLst>
            <pc:docMk/>
            <pc:sldMk cId="2875035056" sldId="2147478014"/>
            <ac:spMk id="5" creationId="{25946615-00EB-907E-F8BF-9259E5ACB44C}"/>
          </ac:spMkLst>
        </pc:spChg>
        <pc:spChg chg="add mod">
          <ac:chgData name="Kauhl, Justin (J)" userId="eeb1708e-6d1e-41e7-9ac1-588c0950e0ca" providerId="ADAL" clId="{21BF401E-EA9D-4480-8F93-FEBBD45BA40D}" dt="2025-07-13T19:35:46.169" v="4584" actId="1076"/>
          <ac:spMkLst>
            <pc:docMk/>
            <pc:sldMk cId="2875035056" sldId="2147478014"/>
            <ac:spMk id="6" creationId="{183558D4-A3DA-A018-77FD-1200B688603E}"/>
          </ac:spMkLst>
        </pc:spChg>
        <pc:spChg chg="mod">
          <ac:chgData name="Kauhl, Justin (J)" userId="eeb1708e-6d1e-41e7-9ac1-588c0950e0ca" providerId="ADAL" clId="{21BF401E-EA9D-4480-8F93-FEBBD45BA40D}" dt="2025-07-14T14:28:37.056" v="6044" actId="1076"/>
          <ac:spMkLst>
            <pc:docMk/>
            <pc:sldMk cId="2875035056" sldId="2147478014"/>
            <ac:spMk id="7" creationId="{0E9E04E7-5B4A-636F-0ACA-1EFD8A55CE6E}"/>
          </ac:spMkLst>
        </pc:spChg>
        <pc:spChg chg="mod">
          <ac:chgData name="Kauhl, Justin (J)" userId="eeb1708e-6d1e-41e7-9ac1-588c0950e0ca" providerId="ADAL" clId="{21BF401E-EA9D-4480-8F93-FEBBD45BA40D}" dt="2025-07-13T19:34:29.493" v="4542" actId="207"/>
          <ac:spMkLst>
            <pc:docMk/>
            <pc:sldMk cId="2875035056" sldId="2147478014"/>
            <ac:spMk id="9" creationId="{2872A6C3-FF2C-56F0-C189-26B7BD80E7C3}"/>
          </ac:spMkLst>
        </pc:spChg>
      </pc:sldChg>
      <pc:sldChg chg="delSp modSp mod">
        <pc:chgData name="Kauhl, Justin (J)" userId="eeb1708e-6d1e-41e7-9ac1-588c0950e0ca" providerId="ADAL" clId="{21BF401E-EA9D-4480-8F93-FEBBD45BA40D}" dt="2025-07-16T19:09:42.995" v="7630" actId="478"/>
        <pc:sldMkLst>
          <pc:docMk/>
          <pc:sldMk cId="656665340" sldId="2147478015"/>
        </pc:sldMkLst>
        <pc:spChg chg="mod">
          <ac:chgData name="Kauhl, Justin (J)" userId="eeb1708e-6d1e-41e7-9ac1-588c0950e0ca" providerId="ADAL" clId="{21BF401E-EA9D-4480-8F93-FEBBD45BA40D}" dt="2025-07-13T16:50:10.881" v="4"/>
          <ac:spMkLst>
            <pc:docMk/>
            <pc:sldMk cId="656665340" sldId="2147478015"/>
            <ac:spMk id="2" creationId="{73926E98-5625-A513-B3FF-2D565314D04A}"/>
          </ac:spMkLst>
        </pc:spChg>
        <pc:spChg chg="del mod">
          <ac:chgData name="Kauhl, Justin (J)" userId="eeb1708e-6d1e-41e7-9ac1-588c0950e0ca" providerId="ADAL" clId="{21BF401E-EA9D-4480-8F93-FEBBD45BA40D}" dt="2025-07-16T19:09:42.995" v="7630" actId="478"/>
          <ac:spMkLst>
            <pc:docMk/>
            <pc:sldMk cId="656665340" sldId="2147478015"/>
            <ac:spMk id="4" creationId="{04304C3D-9657-5BB9-D27A-0FAC3440084E}"/>
          </ac:spMkLst>
        </pc:spChg>
        <pc:spChg chg="mod">
          <ac:chgData name="Kauhl, Justin (J)" userId="eeb1708e-6d1e-41e7-9ac1-588c0950e0ca" providerId="ADAL" clId="{21BF401E-EA9D-4480-8F93-FEBBD45BA40D}" dt="2025-07-13T16:50:10.881" v="4"/>
          <ac:spMkLst>
            <pc:docMk/>
            <pc:sldMk cId="656665340" sldId="2147478015"/>
            <ac:spMk id="5" creationId="{623FFB39-C1D2-A307-66ED-0ACBF901273B}"/>
          </ac:spMkLst>
        </pc:spChg>
        <pc:spChg chg="mod">
          <ac:chgData name="Kauhl, Justin (J)" userId="eeb1708e-6d1e-41e7-9ac1-588c0950e0ca" providerId="ADAL" clId="{21BF401E-EA9D-4480-8F93-FEBBD45BA40D}" dt="2025-07-13T19:36:39.787" v="4585" actId="207"/>
          <ac:spMkLst>
            <pc:docMk/>
            <pc:sldMk cId="656665340" sldId="2147478015"/>
            <ac:spMk id="6" creationId="{994B9615-057C-0A29-83C9-C15366F0280D}"/>
          </ac:spMkLst>
        </pc:spChg>
        <pc:spChg chg="mod">
          <ac:chgData name="Kauhl, Justin (J)" userId="eeb1708e-6d1e-41e7-9ac1-588c0950e0ca" providerId="ADAL" clId="{21BF401E-EA9D-4480-8F93-FEBBD45BA40D}" dt="2025-07-13T19:36:43.818" v="4586" actId="207"/>
          <ac:spMkLst>
            <pc:docMk/>
            <pc:sldMk cId="656665340" sldId="2147478015"/>
            <ac:spMk id="24" creationId="{51F10149-A9D6-BECF-5524-3A1B1C30C870}"/>
          </ac:spMkLst>
        </pc:spChg>
        <pc:spChg chg="mod">
          <ac:chgData name="Kauhl, Justin (J)" userId="eeb1708e-6d1e-41e7-9ac1-588c0950e0ca" providerId="ADAL" clId="{21BF401E-EA9D-4480-8F93-FEBBD45BA40D}" dt="2025-07-13T19:36:47.336" v="4587" actId="207"/>
          <ac:spMkLst>
            <pc:docMk/>
            <pc:sldMk cId="656665340" sldId="2147478015"/>
            <ac:spMk id="25" creationId="{595FCCFC-8DE5-75C1-14A3-2D33269DA00E}"/>
          </ac:spMkLst>
        </pc:spChg>
        <pc:spChg chg="mod">
          <ac:chgData name="Kauhl, Justin (J)" userId="eeb1708e-6d1e-41e7-9ac1-588c0950e0ca" providerId="ADAL" clId="{21BF401E-EA9D-4480-8F93-FEBBD45BA40D}" dt="2025-07-14T14:29:07.562" v="6045" actId="1076"/>
          <ac:spMkLst>
            <pc:docMk/>
            <pc:sldMk cId="656665340" sldId="2147478015"/>
            <ac:spMk id="46" creationId="{0DB23385-3EFC-2023-A2B9-B138424C6D3E}"/>
          </ac:spMkLst>
        </pc:spChg>
        <pc:picChg chg="mod">
          <ac:chgData name="Kauhl, Justin (J)" userId="eeb1708e-6d1e-41e7-9ac1-588c0950e0ca" providerId="ADAL" clId="{21BF401E-EA9D-4480-8F93-FEBBD45BA40D}" dt="2025-07-13T19:36:58.470" v="4589" actId="1076"/>
          <ac:picMkLst>
            <pc:docMk/>
            <pc:sldMk cId="656665340" sldId="2147478015"/>
            <ac:picMk id="36" creationId="{65F90DC7-C1BD-978F-A3B5-0F769DE27EB1}"/>
          </ac:picMkLst>
        </pc:picChg>
        <pc:picChg chg="mod">
          <ac:chgData name="Kauhl, Justin (J)" userId="eeb1708e-6d1e-41e7-9ac1-588c0950e0ca" providerId="ADAL" clId="{21BF401E-EA9D-4480-8F93-FEBBD45BA40D}" dt="2025-07-14T14:29:28.430" v="6048" actId="1076"/>
          <ac:picMkLst>
            <pc:docMk/>
            <pc:sldMk cId="656665340" sldId="2147478015"/>
            <ac:picMk id="59" creationId="{49E1F2D2-14BE-C39B-8D7A-5891023299EC}"/>
          </ac:picMkLst>
        </pc:picChg>
        <pc:picChg chg="mod">
          <ac:chgData name="Kauhl, Justin (J)" userId="eeb1708e-6d1e-41e7-9ac1-588c0950e0ca" providerId="ADAL" clId="{21BF401E-EA9D-4480-8F93-FEBBD45BA40D}" dt="2025-07-15T23:58:14.808" v="7282" actId="1076"/>
          <ac:picMkLst>
            <pc:docMk/>
            <pc:sldMk cId="656665340" sldId="2147478015"/>
            <ac:picMk id="63" creationId="{2F4C5E98-9667-C917-4DC8-8ADD68429414}"/>
          </ac:picMkLst>
        </pc:picChg>
      </pc:sldChg>
      <pc:sldChg chg="addSp delSp modSp mod">
        <pc:chgData name="Kauhl, Justin (J)" userId="eeb1708e-6d1e-41e7-9ac1-588c0950e0ca" providerId="ADAL" clId="{21BF401E-EA9D-4480-8F93-FEBBD45BA40D}" dt="2025-07-15T23:57:36.034" v="7281" actId="1076"/>
        <pc:sldMkLst>
          <pc:docMk/>
          <pc:sldMk cId="3183865371" sldId="2147478023"/>
        </pc:sldMkLst>
        <pc:spChg chg="mod">
          <ac:chgData name="Kauhl, Justin (J)" userId="eeb1708e-6d1e-41e7-9ac1-588c0950e0ca" providerId="ADAL" clId="{21BF401E-EA9D-4480-8F93-FEBBD45BA40D}" dt="2025-07-13T16:50:10.881" v="4"/>
          <ac:spMkLst>
            <pc:docMk/>
            <pc:sldMk cId="3183865371" sldId="2147478023"/>
            <ac:spMk id="2" creationId="{876C8956-3840-F815-36B3-8432607E4088}"/>
          </ac:spMkLst>
        </pc:spChg>
        <pc:spChg chg="del mod">
          <ac:chgData name="Kauhl, Justin (J)" userId="eeb1708e-6d1e-41e7-9ac1-588c0950e0ca" providerId="ADAL" clId="{21BF401E-EA9D-4480-8F93-FEBBD45BA40D}" dt="2025-07-15T23:55:59.325" v="7247" actId="478"/>
          <ac:spMkLst>
            <pc:docMk/>
            <pc:sldMk cId="3183865371" sldId="2147478023"/>
            <ac:spMk id="4" creationId="{E54C664F-2A4D-8EC8-0D21-95B267D37F83}"/>
          </ac:spMkLst>
        </pc:spChg>
        <pc:spChg chg="mod">
          <ac:chgData name="Kauhl, Justin (J)" userId="eeb1708e-6d1e-41e7-9ac1-588c0950e0ca" providerId="ADAL" clId="{21BF401E-EA9D-4480-8F93-FEBBD45BA40D}" dt="2025-07-13T16:50:10.881" v="4"/>
          <ac:spMkLst>
            <pc:docMk/>
            <pc:sldMk cId="3183865371" sldId="2147478023"/>
            <ac:spMk id="5" creationId="{C6BA2BAD-B23A-6F78-DF73-8E8B28A08C94}"/>
          </ac:spMkLst>
        </pc:spChg>
        <pc:spChg chg="mod">
          <ac:chgData name="Kauhl, Justin (J)" userId="eeb1708e-6d1e-41e7-9ac1-588c0950e0ca" providerId="ADAL" clId="{21BF401E-EA9D-4480-8F93-FEBBD45BA40D}" dt="2025-07-15T23:56:15.667" v="7275" actId="20577"/>
          <ac:spMkLst>
            <pc:docMk/>
            <pc:sldMk cId="3183865371" sldId="2147478023"/>
            <ac:spMk id="6" creationId="{BC0A985C-B08C-65EC-9E9A-458E7E75F014}"/>
          </ac:spMkLst>
        </pc:spChg>
        <pc:picChg chg="mod">
          <ac:chgData name="Kauhl, Justin (J)" userId="eeb1708e-6d1e-41e7-9ac1-588c0950e0ca" providerId="ADAL" clId="{21BF401E-EA9D-4480-8F93-FEBBD45BA40D}" dt="2025-07-14T14:28:02.202" v="6039" actId="14100"/>
          <ac:picMkLst>
            <pc:docMk/>
            <pc:sldMk cId="3183865371" sldId="2147478023"/>
            <ac:picMk id="7" creationId="{E9874122-0619-F5E2-76F3-4BE04039FE9C}"/>
          </ac:picMkLst>
        </pc:picChg>
        <pc:picChg chg="del mod">
          <ac:chgData name="Kauhl, Justin (J)" userId="eeb1708e-6d1e-41e7-9ac1-588c0950e0ca" providerId="ADAL" clId="{21BF401E-EA9D-4480-8F93-FEBBD45BA40D}" dt="2025-07-15T23:56:02.689" v="7248" actId="478"/>
          <ac:picMkLst>
            <pc:docMk/>
            <pc:sldMk cId="3183865371" sldId="2147478023"/>
            <ac:picMk id="8" creationId="{FB8B1346-1972-A40E-45E9-7007F931FB8B}"/>
          </ac:picMkLst>
        </pc:picChg>
        <pc:picChg chg="del mod">
          <ac:chgData name="Kauhl, Justin (J)" userId="eeb1708e-6d1e-41e7-9ac1-588c0950e0ca" providerId="ADAL" clId="{21BF401E-EA9D-4480-8F93-FEBBD45BA40D}" dt="2025-07-15T23:56:02.689" v="7248" actId="478"/>
          <ac:picMkLst>
            <pc:docMk/>
            <pc:sldMk cId="3183865371" sldId="2147478023"/>
            <ac:picMk id="9" creationId="{1FD47978-BB91-BD23-EA08-8FB2C4F00753}"/>
          </ac:picMkLst>
        </pc:picChg>
        <pc:picChg chg="del mod">
          <ac:chgData name="Kauhl, Justin (J)" userId="eeb1708e-6d1e-41e7-9ac1-588c0950e0ca" providerId="ADAL" clId="{21BF401E-EA9D-4480-8F93-FEBBD45BA40D}" dt="2025-07-15T23:56:02.689" v="7248" actId="478"/>
          <ac:picMkLst>
            <pc:docMk/>
            <pc:sldMk cId="3183865371" sldId="2147478023"/>
            <ac:picMk id="10" creationId="{1F13B6D5-E970-E1E6-700B-F2B02C94B3FB}"/>
          </ac:picMkLst>
        </pc:picChg>
        <pc:picChg chg="add mod">
          <ac:chgData name="Kauhl, Justin (J)" userId="eeb1708e-6d1e-41e7-9ac1-588c0950e0ca" providerId="ADAL" clId="{21BF401E-EA9D-4480-8F93-FEBBD45BA40D}" dt="2025-07-15T23:57:36.034" v="7281" actId="1076"/>
          <ac:picMkLst>
            <pc:docMk/>
            <pc:sldMk cId="3183865371" sldId="2147478023"/>
            <ac:picMk id="11" creationId="{BA807548-1082-FC11-A6BA-33C01CB3CE41}"/>
          </ac:picMkLst>
        </pc:picChg>
      </pc:sldChg>
      <pc:sldChg chg="delSp modSp del mod ord">
        <pc:chgData name="Kauhl, Justin (J)" userId="eeb1708e-6d1e-41e7-9ac1-588c0950e0ca" providerId="ADAL" clId="{21BF401E-EA9D-4480-8F93-FEBBD45BA40D}" dt="2025-07-16T19:10:02.736" v="7642" actId="2696"/>
        <pc:sldMkLst>
          <pc:docMk/>
          <pc:sldMk cId="612254293" sldId="2147478024"/>
        </pc:sldMkLst>
        <pc:spChg chg="mod">
          <ac:chgData name="Kauhl, Justin (J)" userId="eeb1708e-6d1e-41e7-9ac1-588c0950e0ca" providerId="ADAL" clId="{21BF401E-EA9D-4480-8F93-FEBBD45BA40D}" dt="2025-07-13T16:50:10.881" v="4"/>
          <ac:spMkLst>
            <pc:docMk/>
            <pc:sldMk cId="612254293" sldId="2147478024"/>
            <ac:spMk id="2" creationId="{F30EBD08-7666-5260-C32D-D315FCADBA62}"/>
          </ac:spMkLst>
        </pc:spChg>
        <pc:spChg chg="del mod">
          <ac:chgData name="Kauhl, Justin (J)" userId="eeb1708e-6d1e-41e7-9ac1-588c0950e0ca" providerId="ADAL" clId="{21BF401E-EA9D-4480-8F93-FEBBD45BA40D}" dt="2025-07-16T19:09:58.269" v="7641" actId="478"/>
          <ac:spMkLst>
            <pc:docMk/>
            <pc:sldMk cId="612254293" sldId="2147478024"/>
            <ac:spMk id="4" creationId="{49266832-5A90-AF08-5578-E1441D41F1E3}"/>
          </ac:spMkLst>
        </pc:spChg>
        <pc:spChg chg="mod">
          <ac:chgData name="Kauhl, Justin (J)" userId="eeb1708e-6d1e-41e7-9ac1-588c0950e0ca" providerId="ADAL" clId="{21BF401E-EA9D-4480-8F93-FEBBD45BA40D}" dt="2025-07-13T16:50:10.881" v="4"/>
          <ac:spMkLst>
            <pc:docMk/>
            <pc:sldMk cId="612254293" sldId="2147478024"/>
            <ac:spMk id="5" creationId="{1AFD49AC-EB68-0C0C-0736-9B21C9C3894C}"/>
          </ac:spMkLst>
        </pc:spChg>
        <pc:spChg chg="mod">
          <ac:chgData name="Kauhl, Justin (J)" userId="eeb1708e-6d1e-41e7-9ac1-588c0950e0ca" providerId="ADAL" clId="{21BF401E-EA9D-4480-8F93-FEBBD45BA40D}" dt="2025-07-13T17:03:28.404" v="61" actId="5793"/>
          <ac:spMkLst>
            <pc:docMk/>
            <pc:sldMk cId="612254293" sldId="2147478024"/>
            <ac:spMk id="6" creationId="{008F0126-FB7E-68D7-1A99-EC8A88AD097F}"/>
          </ac:spMkLst>
        </pc:spChg>
        <pc:picChg chg="mod">
          <ac:chgData name="Kauhl, Justin (J)" userId="eeb1708e-6d1e-41e7-9ac1-588c0950e0ca" providerId="ADAL" clId="{21BF401E-EA9D-4480-8F93-FEBBD45BA40D}" dt="2025-07-13T17:03:14.389" v="55" actId="14100"/>
          <ac:picMkLst>
            <pc:docMk/>
            <pc:sldMk cId="612254293" sldId="2147478024"/>
            <ac:picMk id="7" creationId="{84544524-A448-C8DF-9C05-0D7F13EF8A3B}"/>
          </ac:picMkLst>
        </pc:picChg>
      </pc:sldChg>
      <pc:sldChg chg="addSp delSp modSp mod ord">
        <pc:chgData name="Kauhl, Justin (J)" userId="eeb1708e-6d1e-41e7-9ac1-588c0950e0ca" providerId="ADAL" clId="{21BF401E-EA9D-4480-8F93-FEBBD45BA40D}" dt="2025-07-16T19:09:23.339" v="7621" actId="478"/>
        <pc:sldMkLst>
          <pc:docMk/>
          <pc:sldMk cId="2895223959" sldId="2147478025"/>
        </pc:sldMkLst>
        <pc:spChg chg="mod">
          <ac:chgData name="Kauhl, Justin (J)" userId="eeb1708e-6d1e-41e7-9ac1-588c0950e0ca" providerId="ADAL" clId="{21BF401E-EA9D-4480-8F93-FEBBD45BA40D}" dt="2025-07-13T16:50:10.881" v="4"/>
          <ac:spMkLst>
            <pc:docMk/>
            <pc:sldMk cId="2895223959" sldId="2147478025"/>
            <ac:spMk id="2" creationId="{64AEEDF4-9041-CA20-4D92-3DB97C08538D}"/>
          </ac:spMkLst>
        </pc:spChg>
        <pc:spChg chg="add mod">
          <ac:chgData name="Kauhl, Justin (J)" userId="eeb1708e-6d1e-41e7-9ac1-588c0950e0ca" providerId="ADAL" clId="{21BF401E-EA9D-4480-8F93-FEBBD45BA40D}" dt="2025-07-14T14:18:24.954" v="5830" actId="1076"/>
          <ac:spMkLst>
            <pc:docMk/>
            <pc:sldMk cId="2895223959" sldId="2147478025"/>
            <ac:spMk id="3" creationId="{DE1A3F89-CBD1-88A2-018D-74B4886D025C}"/>
          </ac:spMkLst>
        </pc:spChg>
        <pc:spChg chg="del mod">
          <ac:chgData name="Kauhl, Justin (J)" userId="eeb1708e-6d1e-41e7-9ac1-588c0950e0ca" providerId="ADAL" clId="{21BF401E-EA9D-4480-8F93-FEBBD45BA40D}" dt="2025-07-16T19:09:23.339" v="7621" actId="478"/>
          <ac:spMkLst>
            <pc:docMk/>
            <pc:sldMk cId="2895223959" sldId="2147478025"/>
            <ac:spMk id="4" creationId="{CC5F96A1-EC1F-7C0B-9386-6544E9958384}"/>
          </ac:spMkLst>
        </pc:spChg>
        <pc:spChg chg="mod">
          <ac:chgData name="Kauhl, Justin (J)" userId="eeb1708e-6d1e-41e7-9ac1-588c0950e0ca" providerId="ADAL" clId="{21BF401E-EA9D-4480-8F93-FEBBD45BA40D}" dt="2025-07-13T16:50:10.881" v="4"/>
          <ac:spMkLst>
            <pc:docMk/>
            <pc:sldMk cId="2895223959" sldId="2147478025"/>
            <ac:spMk id="5" creationId="{942F9B92-44DF-1AB1-3E7B-EE48B28F4BBF}"/>
          </ac:spMkLst>
        </pc:spChg>
        <pc:spChg chg="mod">
          <ac:chgData name="Kauhl, Justin (J)" userId="eeb1708e-6d1e-41e7-9ac1-588c0950e0ca" providerId="ADAL" clId="{21BF401E-EA9D-4480-8F93-FEBBD45BA40D}" dt="2025-07-14T14:16:29.689" v="5795" actId="1076"/>
          <ac:spMkLst>
            <pc:docMk/>
            <pc:sldMk cId="2895223959" sldId="2147478025"/>
            <ac:spMk id="9" creationId="{822F0584-7B1E-60BC-A197-A0C1C9FAF1A0}"/>
          </ac:spMkLst>
        </pc:spChg>
        <pc:spChg chg="mod">
          <ac:chgData name="Kauhl, Justin (J)" userId="eeb1708e-6d1e-41e7-9ac1-588c0950e0ca" providerId="ADAL" clId="{21BF401E-EA9D-4480-8F93-FEBBD45BA40D}" dt="2025-07-14T14:16:51.346" v="5798" actId="1076"/>
          <ac:spMkLst>
            <pc:docMk/>
            <pc:sldMk cId="2895223959" sldId="2147478025"/>
            <ac:spMk id="10" creationId="{CCF4280A-46A8-A2C3-9248-D7D67AAD6999}"/>
          </ac:spMkLst>
        </pc:spChg>
        <pc:spChg chg="mod">
          <ac:chgData name="Kauhl, Justin (J)" userId="eeb1708e-6d1e-41e7-9ac1-588c0950e0ca" providerId="ADAL" clId="{21BF401E-EA9D-4480-8F93-FEBBD45BA40D}" dt="2025-07-14T14:16:43.811" v="5797" actId="1076"/>
          <ac:spMkLst>
            <pc:docMk/>
            <pc:sldMk cId="2895223959" sldId="2147478025"/>
            <ac:spMk id="11" creationId="{FA1363AD-1012-1EA0-54AF-E614BEE5A3C3}"/>
          </ac:spMkLst>
        </pc:spChg>
        <pc:spChg chg="mod">
          <ac:chgData name="Kauhl, Justin (J)" userId="eeb1708e-6d1e-41e7-9ac1-588c0950e0ca" providerId="ADAL" clId="{21BF401E-EA9D-4480-8F93-FEBBD45BA40D}" dt="2025-07-14T14:18:57.131" v="5838" actId="14100"/>
          <ac:spMkLst>
            <pc:docMk/>
            <pc:sldMk cId="2895223959" sldId="2147478025"/>
            <ac:spMk id="12" creationId="{98D3D246-0E7E-6896-9D7E-8F158BE41191}"/>
          </ac:spMkLst>
        </pc:spChg>
        <pc:picChg chg="mod">
          <ac:chgData name="Kauhl, Justin (J)" userId="eeb1708e-6d1e-41e7-9ac1-588c0950e0ca" providerId="ADAL" clId="{21BF401E-EA9D-4480-8F93-FEBBD45BA40D}" dt="2025-07-14T14:16:20.908" v="5794" actId="1076"/>
          <ac:picMkLst>
            <pc:docMk/>
            <pc:sldMk cId="2895223959" sldId="2147478025"/>
            <ac:picMk id="6" creationId="{637286CA-8289-6845-21B6-FF9ABE23C7DA}"/>
          </ac:picMkLst>
        </pc:picChg>
        <pc:picChg chg="mod">
          <ac:chgData name="Kauhl, Justin (J)" userId="eeb1708e-6d1e-41e7-9ac1-588c0950e0ca" providerId="ADAL" clId="{21BF401E-EA9D-4480-8F93-FEBBD45BA40D}" dt="2025-07-14T14:16:20.908" v="5794" actId="1076"/>
          <ac:picMkLst>
            <pc:docMk/>
            <pc:sldMk cId="2895223959" sldId="2147478025"/>
            <ac:picMk id="7" creationId="{BB92640B-2C24-C4E5-C04C-B8DAE0D19A76}"/>
          </ac:picMkLst>
        </pc:picChg>
        <pc:picChg chg="mod">
          <ac:chgData name="Kauhl, Justin (J)" userId="eeb1708e-6d1e-41e7-9ac1-588c0950e0ca" providerId="ADAL" clId="{21BF401E-EA9D-4480-8F93-FEBBD45BA40D}" dt="2025-07-14T14:16:29.689" v="5795" actId="1076"/>
          <ac:picMkLst>
            <pc:docMk/>
            <pc:sldMk cId="2895223959" sldId="2147478025"/>
            <ac:picMk id="8" creationId="{BE2189DF-17CE-F299-C499-57A583312E39}"/>
          </ac:picMkLst>
        </pc:picChg>
        <pc:picChg chg="add mod">
          <ac:chgData name="Kauhl, Justin (J)" userId="eeb1708e-6d1e-41e7-9ac1-588c0950e0ca" providerId="ADAL" clId="{21BF401E-EA9D-4480-8F93-FEBBD45BA40D}" dt="2025-07-14T14:16:29.689" v="5795" actId="1076"/>
          <ac:picMkLst>
            <pc:docMk/>
            <pc:sldMk cId="2895223959" sldId="2147478025"/>
            <ac:picMk id="2050" creationId="{F306829C-A757-D40D-55F4-A9A8C6F0247A}"/>
          </ac:picMkLst>
        </pc:picChg>
        <pc:picChg chg="add mod">
          <ac:chgData name="Kauhl, Justin (J)" userId="eeb1708e-6d1e-41e7-9ac1-588c0950e0ca" providerId="ADAL" clId="{21BF401E-EA9D-4480-8F93-FEBBD45BA40D}" dt="2025-07-14T14:17:58.400" v="5802" actId="1076"/>
          <ac:picMkLst>
            <pc:docMk/>
            <pc:sldMk cId="2895223959" sldId="2147478025"/>
            <ac:picMk id="2052" creationId="{1BB75E94-86C9-8045-1631-79D2AE015751}"/>
          </ac:picMkLst>
        </pc:picChg>
        <pc:picChg chg="mod">
          <ac:chgData name="Kauhl, Justin (J)" userId="eeb1708e-6d1e-41e7-9ac1-588c0950e0ca" providerId="ADAL" clId="{21BF401E-EA9D-4480-8F93-FEBBD45BA40D}" dt="2025-07-14T14:16:35.497" v="5796" actId="1076"/>
          <ac:picMkLst>
            <pc:docMk/>
            <pc:sldMk cId="2895223959" sldId="2147478025"/>
            <ac:picMk id="5122" creationId="{ABB988B5-F8DE-B601-4B8B-8E058F3D88FE}"/>
          </ac:picMkLst>
        </pc:picChg>
      </pc:sldChg>
      <pc:sldChg chg="addSp delSp modSp mod ord setBg">
        <pc:chgData name="Kauhl, Justin (J)" userId="eeb1708e-6d1e-41e7-9ac1-588c0950e0ca" providerId="ADAL" clId="{21BF401E-EA9D-4480-8F93-FEBBD45BA40D}" dt="2025-07-14T13:26:31.218" v="4947"/>
        <pc:sldMkLst>
          <pc:docMk/>
          <pc:sldMk cId="1236354342" sldId="2147478026"/>
        </pc:sldMkLst>
        <pc:spChg chg="mod">
          <ac:chgData name="Kauhl, Justin (J)" userId="eeb1708e-6d1e-41e7-9ac1-588c0950e0ca" providerId="ADAL" clId="{21BF401E-EA9D-4480-8F93-FEBBD45BA40D}" dt="2025-07-13T17:13:23.108" v="153" actId="26606"/>
          <ac:spMkLst>
            <pc:docMk/>
            <pc:sldMk cId="1236354342" sldId="2147478026"/>
            <ac:spMk id="4" creationId="{5AA5E5B1-93BC-0DEC-1145-67626E0850A9}"/>
          </ac:spMkLst>
        </pc:spChg>
        <pc:spChg chg="mod ord">
          <ac:chgData name="Kauhl, Justin (J)" userId="eeb1708e-6d1e-41e7-9ac1-588c0950e0ca" providerId="ADAL" clId="{21BF401E-EA9D-4480-8F93-FEBBD45BA40D}" dt="2025-07-13T17:14:30.173" v="156" actId="20577"/>
          <ac:spMkLst>
            <pc:docMk/>
            <pc:sldMk cId="1236354342" sldId="2147478026"/>
            <ac:spMk id="5" creationId="{17D84390-56D9-DE28-DE78-2F0686FE247D}"/>
          </ac:spMkLst>
        </pc:spChg>
        <pc:spChg chg="mod ord">
          <ac:chgData name="Kauhl, Justin (J)" userId="eeb1708e-6d1e-41e7-9ac1-588c0950e0ca" providerId="ADAL" clId="{21BF401E-EA9D-4480-8F93-FEBBD45BA40D}" dt="2025-07-13T17:24:27.352" v="553" actId="20577"/>
          <ac:spMkLst>
            <pc:docMk/>
            <pc:sldMk cId="1236354342" sldId="2147478026"/>
            <ac:spMk id="10" creationId="{57428AAE-146B-57BF-1475-1A82F4C91F4F}"/>
          </ac:spMkLst>
        </pc:spChg>
        <pc:spChg chg="add">
          <ac:chgData name="Kauhl, Justin (J)" userId="eeb1708e-6d1e-41e7-9ac1-588c0950e0ca" providerId="ADAL" clId="{21BF401E-EA9D-4480-8F93-FEBBD45BA40D}" dt="2025-07-13T17:13:23.108" v="153" actId="26606"/>
          <ac:spMkLst>
            <pc:docMk/>
            <pc:sldMk cId="1236354342" sldId="2147478026"/>
            <ac:spMk id="15" creationId="{1CE580D1-F917-4567-AFB4-99AA9B52ADF0}"/>
          </ac:spMkLst>
        </pc:spChg>
        <pc:spChg chg="add">
          <ac:chgData name="Kauhl, Justin (J)" userId="eeb1708e-6d1e-41e7-9ac1-588c0950e0ca" providerId="ADAL" clId="{21BF401E-EA9D-4480-8F93-FEBBD45BA40D}" dt="2025-07-13T17:13:23.108" v="153" actId="26606"/>
          <ac:spMkLst>
            <pc:docMk/>
            <pc:sldMk cId="1236354342" sldId="2147478026"/>
            <ac:spMk id="23" creationId="{021A4066-B261-49FE-952E-A0FE3EE75CD2}"/>
          </ac:spMkLst>
        </pc:spChg>
        <pc:spChg chg="add">
          <ac:chgData name="Kauhl, Justin (J)" userId="eeb1708e-6d1e-41e7-9ac1-588c0950e0ca" providerId="ADAL" clId="{21BF401E-EA9D-4480-8F93-FEBBD45BA40D}" dt="2025-07-13T17:13:23.108" v="153" actId="26606"/>
          <ac:spMkLst>
            <pc:docMk/>
            <pc:sldMk cId="1236354342" sldId="2147478026"/>
            <ac:spMk id="27" creationId="{81958111-BC13-4D45-AB27-0C2C83F9BA64}"/>
          </ac:spMkLst>
        </pc:spChg>
        <pc:picChg chg="add mod">
          <ac:chgData name="Kauhl, Justin (J)" userId="eeb1708e-6d1e-41e7-9ac1-588c0950e0ca" providerId="ADAL" clId="{21BF401E-EA9D-4480-8F93-FEBBD45BA40D}" dt="2025-07-14T13:12:59.947" v="4904" actId="1076"/>
          <ac:picMkLst>
            <pc:docMk/>
            <pc:sldMk cId="1236354342" sldId="2147478026"/>
            <ac:picMk id="2" creationId="{461CAB08-BA1F-575B-91E6-E023C8F5DE00}"/>
          </ac:picMkLst>
        </pc:picChg>
        <pc:picChg chg="add">
          <ac:chgData name="Kauhl, Justin (J)" userId="eeb1708e-6d1e-41e7-9ac1-588c0950e0ca" providerId="ADAL" clId="{21BF401E-EA9D-4480-8F93-FEBBD45BA40D}" dt="2025-07-13T17:13:23.108" v="153" actId="26606"/>
          <ac:picMkLst>
            <pc:docMk/>
            <pc:sldMk cId="1236354342" sldId="2147478026"/>
            <ac:picMk id="17" creationId="{1F5620B8-A2D8-4568-B566-F0453A0D9167}"/>
          </ac:picMkLst>
        </pc:picChg>
        <pc:picChg chg="add">
          <ac:chgData name="Kauhl, Justin (J)" userId="eeb1708e-6d1e-41e7-9ac1-588c0950e0ca" providerId="ADAL" clId="{21BF401E-EA9D-4480-8F93-FEBBD45BA40D}" dt="2025-07-13T17:13:23.108" v="153" actId="26606"/>
          <ac:picMkLst>
            <pc:docMk/>
            <pc:sldMk cId="1236354342" sldId="2147478026"/>
            <ac:picMk id="33" creationId="{D42F4933-2ECF-4EE5-BCE4-F19E3CA609FE}"/>
          </ac:picMkLst>
        </pc:picChg>
      </pc:sldChg>
      <pc:sldChg chg="addSp delSp modSp mod ord">
        <pc:chgData name="Kauhl, Justin (J)" userId="eeb1708e-6d1e-41e7-9ac1-588c0950e0ca" providerId="ADAL" clId="{21BF401E-EA9D-4480-8F93-FEBBD45BA40D}" dt="2025-07-14T14:24:48.063" v="6000" actId="20577"/>
        <pc:sldMkLst>
          <pc:docMk/>
          <pc:sldMk cId="2811272418" sldId="2147478027"/>
        </pc:sldMkLst>
        <pc:spChg chg="mod">
          <ac:chgData name="Kauhl, Justin (J)" userId="eeb1708e-6d1e-41e7-9ac1-588c0950e0ca" providerId="ADAL" clId="{21BF401E-EA9D-4480-8F93-FEBBD45BA40D}" dt="2025-07-13T16:50:10.881" v="4"/>
          <ac:spMkLst>
            <pc:docMk/>
            <pc:sldMk cId="2811272418" sldId="2147478027"/>
            <ac:spMk id="2" creationId="{60653E9B-93E1-81E2-A51A-5AD11B7F2FB5}"/>
          </ac:spMkLst>
        </pc:spChg>
        <pc:spChg chg="add mod ord">
          <ac:chgData name="Kauhl, Justin (J)" userId="eeb1708e-6d1e-41e7-9ac1-588c0950e0ca" providerId="ADAL" clId="{21BF401E-EA9D-4480-8F93-FEBBD45BA40D}" dt="2025-07-14T14:24:13.180" v="5989" actId="14100"/>
          <ac:spMkLst>
            <pc:docMk/>
            <pc:sldMk cId="2811272418" sldId="2147478027"/>
            <ac:spMk id="3" creationId="{5B2D5109-BB0F-EE8C-F359-0BDCFF924FC9}"/>
          </ac:spMkLst>
        </pc:spChg>
        <pc:spChg chg="mod">
          <ac:chgData name="Kauhl, Justin (J)" userId="eeb1708e-6d1e-41e7-9ac1-588c0950e0ca" providerId="ADAL" clId="{21BF401E-EA9D-4480-8F93-FEBBD45BA40D}" dt="2025-07-13T17:11:12.678" v="146" actId="20577"/>
          <ac:spMkLst>
            <pc:docMk/>
            <pc:sldMk cId="2811272418" sldId="2147478027"/>
            <ac:spMk id="5" creationId="{C182A845-73D5-FCE8-167C-9D730FE93F14}"/>
          </ac:spMkLst>
        </pc:spChg>
        <pc:spChg chg="mod">
          <ac:chgData name="Kauhl, Justin (J)" userId="eeb1708e-6d1e-41e7-9ac1-588c0950e0ca" providerId="ADAL" clId="{21BF401E-EA9D-4480-8F93-FEBBD45BA40D}" dt="2025-07-14T14:24:48.063" v="6000" actId="20577"/>
          <ac:spMkLst>
            <pc:docMk/>
            <pc:sldMk cId="2811272418" sldId="2147478027"/>
            <ac:spMk id="10" creationId="{2A20BD5D-4A0C-CC2A-774C-B1A65198888F}"/>
          </ac:spMkLst>
        </pc:spChg>
        <pc:picChg chg="mod">
          <ac:chgData name="Kauhl, Justin (J)" userId="eeb1708e-6d1e-41e7-9ac1-588c0950e0ca" providerId="ADAL" clId="{21BF401E-EA9D-4480-8F93-FEBBD45BA40D}" dt="2025-07-13T17:04:46.640" v="72" actId="1076"/>
          <ac:picMkLst>
            <pc:docMk/>
            <pc:sldMk cId="2811272418" sldId="2147478027"/>
            <ac:picMk id="2052" creationId="{D47D75F8-D800-A140-6D4E-2CFCB9217177}"/>
          </ac:picMkLst>
        </pc:picChg>
        <pc:picChg chg="mod">
          <ac:chgData name="Kauhl, Justin (J)" userId="eeb1708e-6d1e-41e7-9ac1-588c0950e0ca" providerId="ADAL" clId="{21BF401E-EA9D-4480-8F93-FEBBD45BA40D}" dt="2025-07-13T17:04:43.204" v="71" actId="1076"/>
          <ac:picMkLst>
            <pc:docMk/>
            <pc:sldMk cId="2811272418" sldId="2147478027"/>
            <ac:picMk id="2054" creationId="{9AAFD1A0-5244-85ED-34E7-D87D424D6832}"/>
          </ac:picMkLst>
        </pc:picChg>
        <pc:picChg chg="mod">
          <ac:chgData name="Kauhl, Justin (J)" userId="eeb1708e-6d1e-41e7-9ac1-588c0950e0ca" providerId="ADAL" clId="{21BF401E-EA9D-4480-8F93-FEBBD45BA40D}" dt="2025-07-13T17:04:50.259" v="73" actId="1076"/>
          <ac:picMkLst>
            <pc:docMk/>
            <pc:sldMk cId="2811272418" sldId="2147478027"/>
            <ac:picMk id="2056" creationId="{81FE3B05-C465-AD4E-3DBE-97B8C51586F2}"/>
          </ac:picMkLst>
        </pc:picChg>
        <pc:picChg chg="mod">
          <ac:chgData name="Kauhl, Justin (J)" userId="eeb1708e-6d1e-41e7-9ac1-588c0950e0ca" providerId="ADAL" clId="{21BF401E-EA9D-4480-8F93-FEBBD45BA40D}" dt="2025-07-13T17:04:52.628" v="74" actId="1076"/>
          <ac:picMkLst>
            <pc:docMk/>
            <pc:sldMk cId="2811272418" sldId="2147478027"/>
            <ac:picMk id="2058" creationId="{F59F2B6B-D2B5-550D-7526-8DA43C4E85BA}"/>
          </ac:picMkLst>
        </pc:picChg>
        <pc:picChg chg="mod">
          <ac:chgData name="Kauhl, Justin (J)" userId="eeb1708e-6d1e-41e7-9ac1-588c0950e0ca" providerId="ADAL" clId="{21BF401E-EA9D-4480-8F93-FEBBD45BA40D}" dt="2025-07-13T17:04:56.387" v="75" actId="1076"/>
          <ac:picMkLst>
            <pc:docMk/>
            <pc:sldMk cId="2811272418" sldId="2147478027"/>
            <ac:picMk id="2062" creationId="{D34532CB-3DE9-62FF-01D9-CD376209CA63}"/>
          </ac:picMkLst>
        </pc:picChg>
        <pc:picChg chg="mod">
          <ac:chgData name="Kauhl, Justin (J)" userId="eeb1708e-6d1e-41e7-9ac1-588c0950e0ca" providerId="ADAL" clId="{21BF401E-EA9D-4480-8F93-FEBBD45BA40D}" dt="2025-07-14T14:23:31.818" v="5982" actId="14100"/>
          <ac:picMkLst>
            <pc:docMk/>
            <pc:sldMk cId="2811272418" sldId="2147478027"/>
            <ac:picMk id="4098" creationId="{EB7DE251-4A45-ED0F-D640-3847B703225C}"/>
          </ac:picMkLst>
        </pc:picChg>
      </pc:sldChg>
      <pc:sldChg chg="delSp modSp mod">
        <pc:chgData name="Kauhl, Justin (J)" userId="eeb1708e-6d1e-41e7-9ac1-588c0950e0ca" providerId="ADAL" clId="{21BF401E-EA9D-4480-8F93-FEBBD45BA40D}" dt="2025-07-16T19:09:31.860" v="7624" actId="478"/>
        <pc:sldMkLst>
          <pc:docMk/>
          <pc:sldMk cId="1120567356" sldId="2147478028"/>
        </pc:sldMkLst>
        <pc:spChg chg="mod">
          <ac:chgData name="Kauhl, Justin (J)" userId="eeb1708e-6d1e-41e7-9ac1-588c0950e0ca" providerId="ADAL" clId="{21BF401E-EA9D-4480-8F93-FEBBD45BA40D}" dt="2025-07-13T16:50:10.881" v="4"/>
          <ac:spMkLst>
            <pc:docMk/>
            <pc:sldMk cId="1120567356" sldId="2147478028"/>
            <ac:spMk id="2" creationId="{A4337398-B159-D4A7-3571-F18C7F708208}"/>
          </ac:spMkLst>
        </pc:spChg>
        <pc:spChg chg="del mod">
          <ac:chgData name="Kauhl, Justin (J)" userId="eeb1708e-6d1e-41e7-9ac1-588c0950e0ca" providerId="ADAL" clId="{21BF401E-EA9D-4480-8F93-FEBBD45BA40D}" dt="2025-07-16T19:09:31.860" v="7624" actId="478"/>
          <ac:spMkLst>
            <pc:docMk/>
            <pc:sldMk cId="1120567356" sldId="2147478028"/>
            <ac:spMk id="4" creationId="{58D418B5-F0D0-26B4-5C75-861B5C881F5A}"/>
          </ac:spMkLst>
        </pc:spChg>
        <pc:spChg chg="mod">
          <ac:chgData name="Kauhl, Justin (J)" userId="eeb1708e-6d1e-41e7-9ac1-588c0950e0ca" providerId="ADAL" clId="{21BF401E-EA9D-4480-8F93-FEBBD45BA40D}" dt="2025-07-13T16:50:10.881" v="4"/>
          <ac:spMkLst>
            <pc:docMk/>
            <pc:sldMk cId="1120567356" sldId="2147478028"/>
            <ac:spMk id="5" creationId="{2BFFBE41-FD0D-E1F7-00F4-58D8A88B6CF9}"/>
          </ac:spMkLst>
        </pc:spChg>
        <pc:spChg chg="mod">
          <ac:chgData name="Kauhl, Justin (J)" userId="eeb1708e-6d1e-41e7-9ac1-588c0950e0ca" providerId="ADAL" clId="{21BF401E-EA9D-4480-8F93-FEBBD45BA40D}" dt="2025-07-14T14:25:12.658" v="6001" actId="207"/>
          <ac:spMkLst>
            <pc:docMk/>
            <pc:sldMk cId="1120567356" sldId="2147478028"/>
            <ac:spMk id="6" creationId="{67C23761-5D05-F1B9-0180-0DA495DEE3B5}"/>
          </ac:spMkLst>
        </pc:spChg>
      </pc:sldChg>
      <pc:sldChg chg="addSp delSp modSp mod">
        <pc:chgData name="Kauhl, Justin (J)" userId="eeb1708e-6d1e-41e7-9ac1-588c0950e0ca" providerId="ADAL" clId="{21BF401E-EA9D-4480-8F93-FEBBD45BA40D}" dt="2025-07-16T19:09:52.796" v="7637" actId="478"/>
        <pc:sldMkLst>
          <pc:docMk/>
          <pc:sldMk cId="3041478270" sldId="2147478029"/>
        </pc:sldMkLst>
        <pc:spChg chg="mod">
          <ac:chgData name="Kauhl, Justin (J)" userId="eeb1708e-6d1e-41e7-9ac1-588c0950e0ca" providerId="ADAL" clId="{21BF401E-EA9D-4480-8F93-FEBBD45BA40D}" dt="2025-07-13T16:50:10.881" v="4"/>
          <ac:spMkLst>
            <pc:docMk/>
            <pc:sldMk cId="3041478270" sldId="2147478029"/>
            <ac:spMk id="2" creationId="{EB448813-85C6-FBDD-8BB6-014BB6F31804}"/>
          </ac:spMkLst>
        </pc:spChg>
        <pc:spChg chg="add">
          <ac:chgData name="Kauhl, Justin (J)" userId="eeb1708e-6d1e-41e7-9ac1-588c0950e0ca" providerId="ADAL" clId="{21BF401E-EA9D-4480-8F93-FEBBD45BA40D}" dt="2025-07-16T00:04:53.566" v="7425"/>
          <ac:spMkLst>
            <pc:docMk/>
            <pc:sldMk cId="3041478270" sldId="2147478029"/>
            <ac:spMk id="3" creationId="{7A4A144F-4D4D-0BC2-561B-4D4F0DBBBC89}"/>
          </ac:spMkLst>
        </pc:spChg>
        <pc:spChg chg="del mod">
          <ac:chgData name="Kauhl, Justin (J)" userId="eeb1708e-6d1e-41e7-9ac1-588c0950e0ca" providerId="ADAL" clId="{21BF401E-EA9D-4480-8F93-FEBBD45BA40D}" dt="2025-07-16T19:09:52.796" v="7637" actId="478"/>
          <ac:spMkLst>
            <pc:docMk/>
            <pc:sldMk cId="3041478270" sldId="2147478029"/>
            <ac:spMk id="4" creationId="{5292A55B-ABDA-2B0D-A91C-14B7F9E6ADD2}"/>
          </ac:spMkLst>
        </pc:spChg>
        <pc:spChg chg="mod">
          <ac:chgData name="Kauhl, Justin (J)" userId="eeb1708e-6d1e-41e7-9ac1-588c0950e0ca" providerId="ADAL" clId="{21BF401E-EA9D-4480-8F93-FEBBD45BA40D}" dt="2025-07-16T00:10:18.947" v="7567" actId="1076"/>
          <ac:spMkLst>
            <pc:docMk/>
            <pc:sldMk cId="3041478270" sldId="2147478029"/>
            <ac:spMk id="5" creationId="{06B40DB0-A62D-44AA-3D1A-E5E1EAD20EE2}"/>
          </ac:spMkLst>
        </pc:spChg>
        <pc:spChg chg="mod">
          <ac:chgData name="Kauhl, Justin (J)" userId="eeb1708e-6d1e-41e7-9ac1-588c0950e0ca" providerId="ADAL" clId="{21BF401E-EA9D-4480-8F93-FEBBD45BA40D}" dt="2025-07-16T00:10:15.266" v="7565" actId="20577"/>
          <ac:spMkLst>
            <pc:docMk/>
            <pc:sldMk cId="3041478270" sldId="2147478029"/>
            <ac:spMk id="6" creationId="{6DDBBBE1-EA95-F584-D626-CD0D2637CFB9}"/>
          </ac:spMkLst>
        </pc:spChg>
        <pc:spChg chg="del mod">
          <ac:chgData name="Kauhl, Justin (J)" userId="eeb1708e-6d1e-41e7-9ac1-588c0950e0ca" providerId="ADAL" clId="{21BF401E-EA9D-4480-8F93-FEBBD45BA40D}" dt="2025-07-16T00:10:20.859" v="7568" actId="478"/>
          <ac:spMkLst>
            <pc:docMk/>
            <pc:sldMk cId="3041478270" sldId="2147478029"/>
            <ac:spMk id="7" creationId="{E2DD4F4A-BDE9-0CBC-BC56-584BACC70DCA}"/>
          </ac:spMkLst>
        </pc:spChg>
        <pc:spChg chg="add">
          <ac:chgData name="Kauhl, Justin (J)" userId="eeb1708e-6d1e-41e7-9ac1-588c0950e0ca" providerId="ADAL" clId="{21BF401E-EA9D-4480-8F93-FEBBD45BA40D}" dt="2025-07-16T00:04:53.566" v="7425"/>
          <ac:spMkLst>
            <pc:docMk/>
            <pc:sldMk cId="3041478270" sldId="2147478029"/>
            <ac:spMk id="8" creationId="{3890753D-F1E9-0120-FA9F-7C012DB94E42}"/>
          </ac:spMkLst>
        </pc:spChg>
        <pc:spChg chg="add">
          <ac:chgData name="Kauhl, Justin (J)" userId="eeb1708e-6d1e-41e7-9ac1-588c0950e0ca" providerId="ADAL" clId="{21BF401E-EA9D-4480-8F93-FEBBD45BA40D}" dt="2025-07-16T00:04:53.566" v="7425"/>
          <ac:spMkLst>
            <pc:docMk/>
            <pc:sldMk cId="3041478270" sldId="2147478029"/>
            <ac:spMk id="9" creationId="{DC263F87-7274-B70E-140E-15DEEF1304E6}"/>
          </ac:spMkLst>
        </pc:spChg>
        <pc:spChg chg="add">
          <ac:chgData name="Kauhl, Justin (J)" userId="eeb1708e-6d1e-41e7-9ac1-588c0950e0ca" providerId="ADAL" clId="{21BF401E-EA9D-4480-8F93-FEBBD45BA40D}" dt="2025-07-16T00:04:53.566" v="7425"/>
          <ac:spMkLst>
            <pc:docMk/>
            <pc:sldMk cId="3041478270" sldId="2147478029"/>
            <ac:spMk id="10" creationId="{A5DC13AA-E64A-29B9-4305-BA4FCB2D2E13}"/>
          </ac:spMkLst>
        </pc:spChg>
        <pc:spChg chg="add">
          <ac:chgData name="Kauhl, Justin (J)" userId="eeb1708e-6d1e-41e7-9ac1-588c0950e0ca" providerId="ADAL" clId="{21BF401E-EA9D-4480-8F93-FEBBD45BA40D}" dt="2025-07-16T00:04:53.566" v="7425"/>
          <ac:spMkLst>
            <pc:docMk/>
            <pc:sldMk cId="3041478270" sldId="2147478029"/>
            <ac:spMk id="11" creationId="{D2E46BC8-4110-DC51-CA01-9C1072DBE8FE}"/>
          </ac:spMkLst>
        </pc:spChg>
        <pc:spChg chg="add">
          <ac:chgData name="Kauhl, Justin (J)" userId="eeb1708e-6d1e-41e7-9ac1-588c0950e0ca" providerId="ADAL" clId="{21BF401E-EA9D-4480-8F93-FEBBD45BA40D}" dt="2025-07-16T00:04:53.566" v="7425"/>
          <ac:spMkLst>
            <pc:docMk/>
            <pc:sldMk cId="3041478270" sldId="2147478029"/>
            <ac:spMk id="12" creationId="{32BDA40D-DBA7-A04A-3E07-1FE32C83525D}"/>
          </ac:spMkLst>
        </pc:spChg>
        <pc:spChg chg="add">
          <ac:chgData name="Kauhl, Justin (J)" userId="eeb1708e-6d1e-41e7-9ac1-588c0950e0ca" providerId="ADAL" clId="{21BF401E-EA9D-4480-8F93-FEBBD45BA40D}" dt="2025-07-16T00:04:53.566" v="7425"/>
          <ac:spMkLst>
            <pc:docMk/>
            <pc:sldMk cId="3041478270" sldId="2147478029"/>
            <ac:spMk id="13" creationId="{56E6CD38-B3EF-74AF-EC1E-23406B9C7703}"/>
          </ac:spMkLst>
        </pc:spChg>
        <pc:spChg chg="add">
          <ac:chgData name="Kauhl, Justin (J)" userId="eeb1708e-6d1e-41e7-9ac1-588c0950e0ca" providerId="ADAL" clId="{21BF401E-EA9D-4480-8F93-FEBBD45BA40D}" dt="2025-07-16T00:04:53.566" v="7425"/>
          <ac:spMkLst>
            <pc:docMk/>
            <pc:sldMk cId="3041478270" sldId="2147478029"/>
            <ac:spMk id="14" creationId="{D58B409F-8897-5EB9-53AC-E561C4E42016}"/>
          </ac:spMkLst>
        </pc:spChg>
        <pc:spChg chg="add">
          <ac:chgData name="Kauhl, Justin (J)" userId="eeb1708e-6d1e-41e7-9ac1-588c0950e0ca" providerId="ADAL" clId="{21BF401E-EA9D-4480-8F93-FEBBD45BA40D}" dt="2025-07-16T00:04:53.566" v="7425"/>
          <ac:spMkLst>
            <pc:docMk/>
            <pc:sldMk cId="3041478270" sldId="2147478029"/>
            <ac:spMk id="15" creationId="{FF986C99-04B4-0D69-C425-CE9367CFA9BC}"/>
          </ac:spMkLst>
        </pc:spChg>
        <pc:picChg chg="mod">
          <ac:chgData name="Kauhl, Justin (J)" userId="eeb1708e-6d1e-41e7-9ac1-588c0950e0ca" providerId="ADAL" clId="{21BF401E-EA9D-4480-8F93-FEBBD45BA40D}" dt="2025-07-16T00:10:27.284" v="7570" actId="1076"/>
          <ac:picMkLst>
            <pc:docMk/>
            <pc:sldMk cId="3041478270" sldId="2147478029"/>
            <ac:picMk id="3076" creationId="{F028A0D1-3795-F354-710F-DFA6C53D4DD4}"/>
          </ac:picMkLst>
        </pc:picChg>
      </pc:sldChg>
      <pc:sldChg chg="delSp modSp mod">
        <pc:chgData name="Kauhl, Justin (J)" userId="eeb1708e-6d1e-41e7-9ac1-588c0950e0ca" providerId="ADAL" clId="{21BF401E-EA9D-4480-8F93-FEBBD45BA40D}" dt="2025-07-16T19:09:44.785" v="7631" actId="478"/>
        <pc:sldMkLst>
          <pc:docMk/>
          <pc:sldMk cId="4179558569" sldId="2147478030"/>
        </pc:sldMkLst>
        <pc:spChg chg="mod">
          <ac:chgData name="Kauhl, Justin (J)" userId="eeb1708e-6d1e-41e7-9ac1-588c0950e0ca" providerId="ADAL" clId="{21BF401E-EA9D-4480-8F93-FEBBD45BA40D}" dt="2025-07-13T16:50:10.881" v="4"/>
          <ac:spMkLst>
            <pc:docMk/>
            <pc:sldMk cId="4179558569" sldId="2147478030"/>
            <ac:spMk id="2" creationId="{BDAEE2E2-03CD-4BE8-8A4B-8458E2B7F034}"/>
          </ac:spMkLst>
        </pc:spChg>
        <pc:spChg chg="del mod">
          <ac:chgData name="Kauhl, Justin (J)" userId="eeb1708e-6d1e-41e7-9ac1-588c0950e0ca" providerId="ADAL" clId="{21BF401E-EA9D-4480-8F93-FEBBD45BA40D}" dt="2025-07-16T19:09:44.785" v="7631" actId="478"/>
          <ac:spMkLst>
            <pc:docMk/>
            <pc:sldMk cId="4179558569" sldId="2147478030"/>
            <ac:spMk id="4" creationId="{0FFF52E8-C8DD-5A3B-F5C8-7AFC3E5AFD97}"/>
          </ac:spMkLst>
        </pc:spChg>
        <pc:spChg chg="mod">
          <ac:chgData name="Kauhl, Justin (J)" userId="eeb1708e-6d1e-41e7-9ac1-588c0950e0ca" providerId="ADAL" clId="{21BF401E-EA9D-4480-8F93-FEBBD45BA40D}" dt="2025-07-13T16:50:10.881" v="4"/>
          <ac:spMkLst>
            <pc:docMk/>
            <pc:sldMk cId="4179558569" sldId="2147478030"/>
            <ac:spMk id="5" creationId="{272D1716-D77E-BFD2-AD6D-E1084804BB1C}"/>
          </ac:spMkLst>
        </pc:spChg>
      </pc:sldChg>
      <pc:sldChg chg="delSp modSp mod">
        <pc:chgData name="Kauhl, Justin (J)" userId="eeb1708e-6d1e-41e7-9ac1-588c0950e0ca" providerId="ADAL" clId="{21BF401E-EA9D-4480-8F93-FEBBD45BA40D}" dt="2025-07-16T19:09:54.367" v="7638" actId="478"/>
        <pc:sldMkLst>
          <pc:docMk/>
          <pc:sldMk cId="4254583269" sldId="2147478031"/>
        </pc:sldMkLst>
        <pc:spChg chg="mod">
          <ac:chgData name="Kauhl, Justin (J)" userId="eeb1708e-6d1e-41e7-9ac1-588c0950e0ca" providerId="ADAL" clId="{21BF401E-EA9D-4480-8F93-FEBBD45BA40D}" dt="2025-07-13T16:50:10.881" v="4"/>
          <ac:spMkLst>
            <pc:docMk/>
            <pc:sldMk cId="4254583269" sldId="2147478031"/>
            <ac:spMk id="2" creationId="{58ABC19F-4B18-E0B3-5D9C-5F7D963DB606}"/>
          </ac:spMkLst>
        </pc:spChg>
        <pc:spChg chg="del mod">
          <ac:chgData name="Kauhl, Justin (J)" userId="eeb1708e-6d1e-41e7-9ac1-588c0950e0ca" providerId="ADAL" clId="{21BF401E-EA9D-4480-8F93-FEBBD45BA40D}" dt="2025-07-16T19:09:54.367" v="7638" actId="478"/>
          <ac:spMkLst>
            <pc:docMk/>
            <pc:sldMk cId="4254583269" sldId="2147478031"/>
            <ac:spMk id="4" creationId="{C1633E49-B13F-72D5-7623-24576AE9E535}"/>
          </ac:spMkLst>
        </pc:spChg>
        <pc:spChg chg="mod">
          <ac:chgData name="Kauhl, Justin (J)" userId="eeb1708e-6d1e-41e7-9ac1-588c0950e0ca" providerId="ADAL" clId="{21BF401E-EA9D-4480-8F93-FEBBD45BA40D}" dt="2025-07-13T16:50:10.881" v="4"/>
          <ac:spMkLst>
            <pc:docMk/>
            <pc:sldMk cId="4254583269" sldId="2147478031"/>
            <ac:spMk id="5" creationId="{C842E27A-B48A-94A0-0C11-F99275E91174}"/>
          </ac:spMkLst>
        </pc:spChg>
        <pc:spChg chg="mod">
          <ac:chgData name="Kauhl, Justin (J)" userId="eeb1708e-6d1e-41e7-9ac1-588c0950e0ca" providerId="ADAL" clId="{21BF401E-EA9D-4480-8F93-FEBBD45BA40D}" dt="2025-07-13T19:42:34.790" v="4901" actId="14100"/>
          <ac:spMkLst>
            <pc:docMk/>
            <pc:sldMk cId="4254583269" sldId="2147478031"/>
            <ac:spMk id="8" creationId="{F355FD7D-E3F8-5A07-886D-6C3277A4E6AA}"/>
          </ac:spMkLst>
        </pc:spChg>
      </pc:sldChg>
      <pc:sldChg chg="delSp modSp mod ord">
        <pc:chgData name="Kauhl, Justin (J)" userId="eeb1708e-6d1e-41e7-9ac1-588c0950e0ca" providerId="ADAL" clId="{21BF401E-EA9D-4480-8F93-FEBBD45BA40D}" dt="2025-07-16T15:41:41.643" v="7610" actId="1076"/>
        <pc:sldMkLst>
          <pc:docMk/>
          <pc:sldMk cId="1039914559" sldId="2147478032"/>
        </pc:sldMkLst>
        <pc:spChg chg="mod">
          <ac:chgData name="Kauhl, Justin (J)" userId="eeb1708e-6d1e-41e7-9ac1-588c0950e0ca" providerId="ADAL" clId="{21BF401E-EA9D-4480-8F93-FEBBD45BA40D}" dt="2025-07-13T16:50:10.881" v="4"/>
          <ac:spMkLst>
            <pc:docMk/>
            <pc:sldMk cId="1039914559" sldId="2147478032"/>
            <ac:spMk id="2" creationId="{2F83B287-6C81-9DDF-0BF3-69957FA97094}"/>
          </ac:spMkLst>
        </pc:spChg>
        <pc:spChg chg="mod">
          <ac:chgData name="Kauhl, Justin (J)" userId="eeb1708e-6d1e-41e7-9ac1-588c0950e0ca" providerId="ADAL" clId="{21BF401E-EA9D-4480-8F93-FEBBD45BA40D}" dt="2025-07-13T16:50:10.881" v="4"/>
          <ac:spMkLst>
            <pc:docMk/>
            <pc:sldMk cId="1039914559" sldId="2147478032"/>
            <ac:spMk id="5" creationId="{98599A99-9F76-68CA-D618-AE0D6E7255E8}"/>
          </ac:spMkLst>
        </pc:spChg>
        <pc:spChg chg="mod">
          <ac:chgData name="Kauhl, Justin (J)" userId="eeb1708e-6d1e-41e7-9ac1-588c0950e0ca" providerId="ADAL" clId="{21BF401E-EA9D-4480-8F93-FEBBD45BA40D}" dt="2025-07-16T15:41:31.204" v="7606" actId="20577"/>
          <ac:spMkLst>
            <pc:docMk/>
            <pc:sldMk cId="1039914559" sldId="2147478032"/>
            <ac:spMk id="6" creationId="{6769F3CB-40BE-24DB-3DC8-ABC292C2189C}"/>
          </ac:spMkLst>
        </pc:spChg>
        <pc:picChg chg="mod">
          <ac:chgData name="Kauhl, Justin (J)" userId="eeb1708e-6d1e-41e7-9ac1-588c0950e0ca" providerId="ADAL" clId="{21BF401E-EA9D-4480-8F93-FEBBD45BA40D}" dt="2025-07-16T15:41:41.643" v="7610" actId="1076"/>
          <ac:picMkLst>
            <pc:docMk/>
            <pc:sldMk cId="1039914559" sldId="2147478032"/>
            <ac:picMk id="7" creationId="{99A3C515-C918-1419-5886-F534594513CC}"/>
          </ac:picMkLst>
        </pc:picChg>
        <pc:picChg chg="mod">
          <ac:chgData name="Kauhl, Justin (J)" userId="eeb1708e-6d1e-41e7-9ac1-588c0950e0ca" providerId="ADAL" clId="{21BF401E-EA9D-4480-8F93-FEBBD45BA40D}" dt="2025-07-16T15:41:36.049" v="7608" actId="1076"/>
          <ac:picMkLst>
            <pc:docMk/>
            <pc:sldMk cId="1039914559" sldId="2147478032"/>
            <ac:picMk id="8" creationId="{42D29F18-7C47-2B49-75D9-C083D76373D3}"/>
          </ac:picMkLst>
        </pc:picChg>
        <pc:picChg chg="mod">
          <ac:chgData name="Kauhl, Justin (J)" userId="eeb1708e-6d1e-41e7-9ac1-588c0950e0ca" providerId="ADAL" clId="{21BF401E-EA9D-4480-8F93-FEBBD45BA40D}" dt="2025-07-13T19:30:43.220" v="4187" actId="1076"/>
          <ac:picMkLst>
            <pc:docMk/>
            <pc:sldMk cId="1039914559" sldId="2147478032"/>
            <ac:picMk id="9" creationId="{E52743DC-62D0-9415-0346-CA2213E0E59B}"/>
          </ac:picMkLst>
        </pc:picChg>
        <pc:picChg chg="mod">
          <ac:chgData name="Kauhl, Justin (J)" userId="eeb1708e-6d1e-41e7-9ac1-588c0950e0ca" providerId="ADAL" clId="{21BF401E-EA9D-4480-8F93-FEBBD45BA40D}" dt="2025-07-16T15:41:33.344" v="7607" actId="1076"/>
          <ac:picMkLst>
            <pc:docMk/>
            <pc:sldMk cId="1039914559" sldId="2147478032"/>
            <ac:picMk id="10" creationId="{D6FFC0BF-EE7C-FAD6-F69F-FCB61D9396DB}"/>
          </ac:picMkLst>
        </pc:picChg>
        <pc:picChg chg="mod">
          <ac:chgData name="Kauhl, Justin (J)" userId="eeb1708e-6d1e-41e7-9ac1-588c0950e0ca" providerId="ADAL" clId="{21BF401E-EA9D-4480-8F93-FEBBD45BA40D}" dt="2025-07-13T19:30:40.040" v="4185" actId="1076"/>
          <ac:picMkLst>
            <pc:docMk/>
            <pc:sldMk cId="1039914559" sldId="2147478032"/>
            <ac:picMk id="1026" creationId="{C5F48A52-5796-3EF1-3F34-5206138656C2}"/>
          </ac:picMkLst>
        </pc:picChg>
      </pc:sldChg>
      <pc:sldChg chg="delSp modSp mod">
        <pc:chgData name="Kauhl, Justin (J)" userId="eeb1708e-6d1e-41e7-9ac1-588c0950e0ca" providerId="ADAL" clId="{21BF401E-EA9D-4480-8F93-FEBBD45BA40D}" dt="2025-07-16T19:09:48.384" v="7634" actId="478"/>
        <pc:sldMkLst>
          <pc:docMk/>
          <pc:sldMk cId="189545104" sldId="2147478034"/>
        </pc:sldMkLst>
        <pc:spChg chg="mod">
          <ac:chgData name="Kauhl, Justin (J)" userId="eeb1708e-6d1e-41e7-9ac1-588c0950e0ca" providerId="ADAL" clId="{21BF401E-EA9D-4480-8F93-FEBBD45BA40D}" dt="2025-07-13T16:50:10.881" v="4"/>
          <ac:spMkLst>
            <pc:docMk/>
            <pc:sldMk cId="189545104" sldId="2147478034"/>
            <ac:spMk id="2" creationId="{5E10D7B1-1155-001A-474A-37D919A9B6BF}"/>
          </ac:spMkLst>
        </pc:spChg>
        <pc:spChg chg="del mod">
          <ac:chgData name="Kauhl, Justin (J)" userId="eeb1708e-6d1e-41e7-9ac1-588c0950e0ca" providerId="ADAL" clId="{21BF401E-EA9D-4480-8F93-FEBBD45BA40D}" dt="2025-07-16T19:09:48.384" v="7634" actId="478"/>
          <ac:spMkLst>
            <pc:docMk/>
            <pc:sldMk cId="189545104" sldId="2147478034"/>
            <ac:spMk id="4" creationId="{75152C04-34E7-73E0-6AED-1E8486140CCC}"/>
          </ac:spMkLst>
        </pc:spChg>
        <pc:spChg chg="mod">
          <ac:chgData name="Kauhl, Justin (J)" userId="eeb1708e-6d1e-41e7-9ac1-588c0950e0ca" providerId="ADAL" clId="{21BF401E-EA9D-4480-8F93-FEBBD45BA40D}" dt="2025-07-13T16:50:10.881" v="4"/>
          <ac:spMkLst>
            <pc:docMk/>
            <pc:sldMk cId="189545104" sldId="2147478034"/>
            <ac:spMk id="5" creationId="{2D8539CD-1CFC-4BA5-BFE8-262A2BD7B26E}"/>
          </ac:spMkLst>
        </pc:spChg>
      </pc:sldChg>
      <pc:sldChg chg="delSp modSp mod">
        <pc:chgData name="Kauhl, Justin (J)" userId="eeb1708e-6d1e-41e7-9ac1-588c0950e0ca" providerId="ADAL" clId="{21BF401E-EA9D-4480-8F93-FEBBD45BA40D}" dt="2025-07-16T19:09:46.443" v="7632" actId="478"/>
        <pc:sldMkLst>
          <pc:docMk/>
          <pc:sldMk cId="2706164951" sldId="2147478035"/>
        </pc:sldMkLst>
        <pc:spChg chg="mod">
          <ac:chgData name="Kauhl, Justin (J)" userId="eeb1708e-6d1e-41e7-9ac1-588c0950e0ca" providerId="ADAL" clId="{21BF401E-EA9D-4480-8F93-FEBBD45BA40D}" dt="2025-07-13T16:50:10.881" v="4"/>
          <ac:spMkLst>
            <pc:docMk/>
            <pc:sldMk cId="2706164951" sldId="2147478035"/>
            <ac:spMk id="2" creationId="{BCB0FDA7-1112-5BA4-2489-A477EB80E83C}"/>
          </ac:spMkLst>
        </pc:spChg>
        <pc:spChg chg="del mod">
          <ac:chgData name="Kauhl, Justin (J)" userId="eeb1708e-6d1e-41e7-9ac1-588c0950e0ca" providerId="ADAL" clId="{21BF401E-EA9D-4480-8F93-FEBBD45BA40D}" dt="2025-07-16T19:09:46.443" v="7632" actId="478"/>
          <ac:spMkLst>
            <pc:docMk/>
            <pc:sldMk cId="2706164951" sldId="2147478035"/>
            <ac:spMk id="4" creationId="{6525FFBF-7D66-0315-6BF8-494535211E31}"/>
          </ac:spMkLst>
        </pc:spChg>
        <pc:spChg chg="mod">
          <ac:chgData name="Kauhl, Justin (J)" userId="eeb1708e-6d1e-41e7-9ac1-588c0950e0ca" providerId="ADAL" clId="{21BF401E-EA9D-4480-8F93-FEBBD45BA40D}" dt="2025-07-13T16:50:10.881" v="4"/>
          <ac:spMkLst>
            <pc:docMk/>
            <pc:sldMk cId="2706164951" sldId="2147478035"/>
            <ac:spMk id="5" creationId="{E8021C0A-9B35-D6F5-7E20-C008DFF86C6A}"/>
          </ac:spMkLst>
        </pc:spChg>
      </pc:sldChg>
      <pc:sldChg chg="delSp modSp mod modAnim">
        <pc:chgData name="Kauhl, Justin (J)" userId="eeb1708e-6d1e-41e7-9ac1-588c0950e0ca" providerId="ADAL" clId="{21BF401E-EA9D-4480-8F93-FEBBD45BA40D}" dt="2025-07-16T19:09:49.811" v="7635" actId="478"/>
        <pc:sldMkLst>
          <pc:docMk/>
          <pc:sldMk cId="2838762078" sldId="2147478037"/>
        </pc:sldMkLst>
        <pc:spChg chg="mod">
          <ac:chgData name="Kauhl, Justin (J)" userId="eeb1708e-6d1e-41e7-9ac1-588c0950e0ca" providerId="ADAL" clId="{21BF401E-EA9D-4480-8F93-FEBBD45BA40D}" dt="2025-07-13T16:50:10.881" v="4"/>
          <ac:spMkLst>
            <pc:docMk/>
            <pc:sldMk cId="2838762078" sldId="2147478037"/>
            <ac:spMk id="2" creationId="{8B33F6A0-2F6B-388C-D484-C9322553B5B0}"/>
          </ac:spMkLst>
        </pc:spChg>
        <pc:spChg chg="del mod">
          <ac:chgData name="Kauhl, Justin (J)" userId="eeb1708e-6d1e-41e7-9ac1-588c0950e0ca" providerId="ADAL" clId="{21BF401E-EA9D-4480-8F93-FEBBD45BA40D}" dt="2025-07-16T19:09:49.811" v="7635" actId="478"/>
          <ac:spMkLst>
            <pc:docMk/>
            <pc:sldMk cId="2838762078" sldId="2147478037"/>
            <ac:spMk id="4" creationId="{4152CBA6-33AF-9363-4F2C-E88C6C59BAFE}"/>
          </ac:spMkLst>
        </pc:spChg>
        <pc:spChg chg="mod">
          <ac:chgData name="Kauhl, Justin (J)" userId="eeb1708e-6d1e-41e7-9ac1-588c0950e0ca" providerId="ADAL" clId="{21BF401E-EA9D-4480-8F93-FEBBD45BA40D}" dt="2025-07-13T16:50:10.881" v="4"/>
          <ac:spMkLst>
            <pc:docMk/>
            <pc:sldMk cId="2838762078" sldId="2147478037"/>
            <ac:spMk id="5" creationId="{921FA714-ABDD-16AD-6783-4A858F713D16}"/>
          </ac:spMkLst>
        </pc:spChg>
        <pc:spChg chg="mod">
          <ac:chgData name="Kauhl, Justin (J)" userId="eeb1708e-6d1e-41e7-9ac1-588c0950e0ca" providerId="ADAL" clId="{21BF401E-EA9D-4480-8F93-FEBBD45BA40D}" dt="2025-07-13T19:38:00.624" v="4740" actId="20577"/>
          <ac:spMkLst>
            <pc:docMk/>
            <pc:sldMk cId="2838762078" sldId="2147478037"/>
            <ac:spMk id="6" creationId="{1610918C-623F-0885-F31B-EC84C3D5B3C5}"/>
          </ac:spMkLst>
        </pc:spChg>
        <pc:picChg chg="mod">
          <ac:chgData name="Kauhl, Justin (J)" userId="eeb1708e-6d1e-41e7-9ac1-588c0950e0ca" providerId="ADAL" clId="{21BF401E-EA9D-4480-8F93-FEBBD45BA40D}" dt="2025-07-14T14:29:45.509" v="6049" actId="14100"/>
          <ac:picMkLst>
            <pc:docMk/>
            <pc:sldMk cId="2838762078" sldId="2147478037"/>
            <ac:picMk id="4098" creationId="{7AB16084-3BB2-C137-7BBC-AD7BF6F97FCF}"/>
          </ac:picMkLst>
        </pc:picChg>
      </pc:sldChg>
      <pc:sldChg chg="addSp delSp modSp mod">
        <pc:chgData name="Kauhl, Justin (J)" userId="eeb1708e-6d1e-41e7-9ac1-588c0950e0ca" providerId="ADAL" clId="{21BF401E-EA9D-4480-8F93-FEBBD45BA40D}" dt="2025-07-16T19:09:51.273" v="7636" actId="478"/>
        <pc:sldMkLst>
          <pc:docMk/>
          <pc:sldMk cId="484164463" sldId="2147478038"/>
        </pc:sldMkLst>
        <pc:spChg chg="mod">
          <ac:chgData name="Kauhl, Justin (J)" userId="eeb1708e-6d1e-41e7-9ac1-588c0950e0ca" providerId="ADAL" clId="{21BF401E-EA9D-4480-8F93-FEBBD45BA40D}" dt="2025-07-13T16:50:10.881" v="4"/>
          <ac:spMkLst>
            <pc:docMk/>
            <pc:sldMk cId="484164463" sldId="2147478038"/>
            <ac:spMk id="2" creationId="{9999D2CF-89AD-C4D6-4F2C-DD888B45CDC8}"/>
          </ac:spMkLst>
        </pc:spChg>
        <pc:spChg chg="add mod">
          <ac:chgData name="Kauhl, Justin (J)" userId="eeb1708e-6d1e-41e7-9ac1-588c0950e0ca" providerId="ADAL" clId="{21BF401E-EA9D-4480-8F93-FEBBD45BA40D}" dt="2025-07-15T23:58:41.102" v="7283"/>
          <ac:spMkLst>
            <pc:docMk/>
            <pc:sldMk cId="484164463" sldId="2147478038"/>
            <ac:spMk id="3" creationId="{442C5195-5C3F-B5DF-C9D1-C53069679202}"/>
          </ac:spMkLst>
        </pc:spChg>
        <pc:spChg chg="del mod">
          <ac:chgData name="Kauhl, Justin (J)" userId="eeb1708e-6d1e-41e7-9ac1-588c0950e0ca" providerId="ADAL" clId="{21BF401E-EA9D-4480-8F93-FEBBD45BA40D}" dt="2025-07-16T19:09:51.273" v="7636" actId="478"/>
          <ac:spMkLst>
            <pc:docMk/>
            <pc:sldMk cId="484164463" sldId="2147478038"/>
            <ac:spMk id="4" creationId="{5E6E0EED-865B-2C43-4503-5A01F0EA7C4D}"/>
          </ac:spMkLst>
        </pc:spChg>
        <pc:spChg chg="mod">
          <ac:chgData name="Kauhl, Justin (J)" userId="eeb1708e-6d1e-41e7-9ac1-588c0950e0ca" providerId="ADAL" clId="{21BF401E-EA9D-4480-8F93-FEBBD45BA40D}" dt="2025-07-16T00:02:01.301" v="7355" actId="20577"/>
          <ac:spMkLst>
            <pc:docMk/>
            <pc:sldMk cId="484164463" sldId="2147478038"/>
            <ac:spMk id="5" creationId="{89A28A1B-F560-EBE9-B01D-597573ACC831}"/>
          </ac:spMkLst>
        </pc:spChg>
        <pc:spChg chg="mod">
          <ac:chgData name="Kauhl, Justin (J)" userId="eeb1708e-6d1e-41e7-9ac1-588c0950e0ca" providerId="ADAL" clId="{21BF401E-EA9D-4480-8F93-FEBBD45BA40D}" dt="2025-07-16T00:01:09.530" v="7343" actId="20577"/>
          <ac:spMkLst>
            <pc:docMk/>
            <pc:sldMk cId="484164463" sldId="2147478038"/>
            <ac:spMk id="6" creationId="{025C7CF8-28F0-E287-6C2E-B25855C4CDB5}"/>
          </ac:spMkLst>
        </pc:spChg>
        <pc:spChg chg="add mod">
          <ac:chgData name="Kauhl, Justin (J)" userId="eeb1708e-6d1e-41e7-9ac1-588c0950e0ca" providerId="ADAL" clId="{21BF401E-EA9D-4480-8F93-FEBBD45BA40D}" dt="2025-07-16T00:00:03.987" v="7315" actId="1076"/>
          <ac:spMkLst>
            <pc:docMk/>
            <pc:sldMk cId="484164463" sldId="2147478038"/>
            <ac:spMk id="7" creationId="{7CF86EBB-4915-975D-6508-679CD19B49EF}"/>
          </ac:spMkLst>
        </pc:spChg>
        <pc:picChg chg="mod">
          <ac:chgData name="Kauhl, Justin (J)" userId="eeb1708e-6d1e-41e7-9ac1-588c0950e0ca" providerId="ADAL" clId="{21BF401E-EA9D-4480-8F93-FEBBD45BA40D}" dt="2025-07-13T19:38:33.043" v="4746" actId="1076"/>
          <ac:picMkLst>
            <pc:docMk/>
            <pc:sldMk cId="484164463" sldId="2147478038"/>
            <ac:picMk id="8" creationId="{C7212256-5A9C-D2A6-FC7A-7B0A5659D8CF}"/>
          </ac:picMkLst>
        </pc:picChg>
      </pc:sldChg>
      <pc:sldChg chg="delSp modSp mod">
        <pc:chgData name="Kauhl, Justin (J)" userId="eeb1708e-6d1e-41e7-9ac1-588c0950e0ca" providerId="ADAL" clId="{21BF401E-EA9D-4480-8F93-FEBBD45BA40D}" dt="2025-07-16T19:09:33.821" v="7626" actId="478"/>
        <pc:sldMkLst>
          <pc:docMk/>
          <pc:sldMk cId="2594037710" sldId="2147478039"/>
        </pc:sldMkLst>
        <pc:spChg chg="mod">
          <ac:chgData name="Kauhl, Justin (J)" userId="eeb1708e-6d1e-41e7-9ac1-588c0950e0ca" providerId="ADAL" clId="{21BF401E-EA9D-4480-8F93-FEBBD45BA40D}" dt="2025-07-13T16:50:10.881" v="4"/>
          <ac:spMkLst>
            <pc:docMk/>
            <pc:sldMk cId="2594037710" sldId="2147478039"/>
            <ac:spMk id="2" creationId="{10B1521A-ABE0-F2D3-EDD7-59F24CE13EED}"/>
          </ac:spMkLst>
        </pc:spChg>
        <pc:spChg chg="del mod">
          <ac:chgData name="Kauhl, Justin (J)" userId="eeb1708e-6d1e-41e7-9ac1-588c0950e0ca" providerId="ADAL" clId="{21BF401E-EA9D-4480-8F93-FEBBD45BA40D}" dt="2025-07-16T19:09:33.821" v="7626" actId="478"/>
          <ac:spMkLst>
            <pc:docMk/>
            <pc:sldMk cId="2594037710" sldId="2147478039"/>
            <ac:spMk id="4" creationId="{F8FE975B-02CB-994D-A569-89F99B9DC850}"/>
          </ac:spMkLst>
        </pc:spChg>
        <pc:spChg chg="mod">
          <ac:chgData name="Kauhl, Justin (J)" userId="eeb1708e-6d1e-41e7-9ac1-588c0950e0ca" providerId="ADAL" clId="{21BF401E-EA9D-4480-8F93-FEBBD45BA40D}" dt="2025-07-13T16:50:10.881" v="4"/>
          <ac:spMkLst>
            <pc:docMk/>
            <pc:sldMk cId="2594037710" sldId="2147478039"/>
            <ac:spMk id="5" creationId="{B64CE9AB-C8E3-B58A-C1A9-C368707028B2}"/>
          </ac:spMkLst>
        </pc:spChg>
        <pc:spChg chg="mod">
          <ac:chgData name="Kauhl, Justin (J)" userId="eeb1708e-6d1e-41e7-9ac1-588c0950e0ca" providerId="ADAL" clId="{21BF401E-EA9D-4480-8F93-FEBBD45BA40D}" dt="2025-07-13T17:02:31.957" v="49" actId="404"/>
          <ac:spMkLst>
            <pc:docMk/>
            <pc:sldMk cId="2594037710" sldId="2147478039"/>
            <ac:spMk id="6" creationId="{09B519BE-8D55-85FF-109D-17BE149D9A1F}"/>
          </ac:spMkLst>
        </pc:spChg>
      </pc:sldChg>
      <pc:sldChg chg="delSp modSp mod">
        <pc:chgData name="Kauhl, Justin (J)" userId="eeb1708e-6d1e-41e7-9ac1-588c0950e0ca" providerId="ADAL" clId="{21BF401E-EA9D-4480-8F93-FEBBD45BA40D}" dt="2025-07-16T19:09:56.522" v="7640" actId="478"/>
        <pc:sldMkLst>
          <pc:docMk/>
          <pc:sldMk cId="918351841" sldId="2147478040"/>
        </pc:sldMkLst>
        <pc:spChg chg="mod">
          <ac:chgData name="Kauhl, Justin (J)" userId="eeb1708e-6d1e-41e7-9ac1-588c0950e0ca" providerId="ADAL" clId="{21BF401E-EA9D-4480-8F93-FEBBD45BA40D}" dt="2025-07-13T16:50:10.881" v="4"/>
          <ac:spMkLst>
            <pc:docMk/>
            <pc:sldMk cId="918351841" sldId="2147478040"/>
            <ac:spMk id="2" creationId="{E6EE78AF-85D3-845A-5BB9-4252274DB8D9}"/>
          </ac:spMkLst>
        </pc:spChg>
        <pc:spChg chg="del mod">
          <ac:chgData name="Kauhl, Justin (J)" userId="eeb1708e-6d1e-41e7-9ac1-588c0950e0ca" providerId="ADAL" clId="{21BF401E-EA9D-4480-8F93-FEBBD45BA40D}" dt="2025-07-16T19:09:56.522" v="7640" actId="478"/>
          <ac:spMkLst>
            <pc:docMk/>
            <pc:sldMk cId="918351841" sldId="2147478040"/>
            <ac:spMk id="4" creationId="{766AE37D-BCD9-5E0F-C110-00E31014E1EC}"/>
          </ac:spMkLst>
        </pc:spChg>
        <pc:spChg chg="mod">
          <ac:chgData name="Kauhl, Justin (J)" userId="eeb1708e-6d1e-41e7-9ac1-588c0950e0ca" providerId="ADAL" clId="{21BF401E-EA9D-4480-8F93-FEBBD45BA40D}" dt="2025-07-13T16:50:10.881" v="4"/>
          <ac:spMkLst>
            <pc:docMk/>
            <pc:sldMk cId="918351841" sldId="2147478040"/>
            <ac:spMk id="5" creationId="{D9CC377F-043B-1371-3282-1BE3299418F6}"/>
          </ac:spMkLst>
        </pc:spChg>
        <pc:picChg chg="mod">
          <ac:chgData name="Kauhl, Justin (J)" userId="eeb1708e-6d1e-41e7-9ac1-588c0950e0ca" providerId="ADAL" clId="{21BF401E-EA9D-4480-8F93-FEBBD45BA40D}" dt="2025-07-13T16:51:52.708" v="24" actId="1076"/>
          <ac:picMkLst>
            <pc:docMk/>
            <pc:sldMk cId="918351841" sldId="2147478040"/>
            <ac:picMk id="7" creationId="{3FDC0542-6EBD-0133-9F10-DF238D0EC1B4}"/>
          </ac:picMkLst>
        </pc:picChg>
      </pc:sldChg>
      <pc:sldChg chg="new del">
        <pc:chgData name="Kauhl, Justin (J)" userId="eeb1708e-6d1e-41e7-9ac1-588c0950e0ca" providerId="ADAL" clId="{21BF401E-EA9D-4480-8F93-FEBBD45BA40D}" dt="2025-07-13T17:04:15.572" v="69" actId="47"/>
        <pc:sldMkLst>
          <pc:docMk/>
          <pc:sldMk cId="1280365038" sldId="2147478041"/>
        </pc:sldMkLst>
      </pc:sldChg>
      <pc:sldChg chg="addSp delSp modSp new mod ord setBg">
        <pc:chgData name="Kauhl, Justin (J)" userId="eeb1708e-6d1e-41e7-9ac1-588c0950e0ca" providerId="ADAL" clId="{21BF401E-EA9D-4480-8F93-FEBBD45BA40D}" dt="2025-07-13T19:24:39.655" v="4009"/>
        <pc:sldMkLst>
          <pc:docMk/>
          <pc:sldMk cId="3213292317" sldId="2147478041"/>
        </pc:sldMkLst>
        <pc:spChg chg="mod">
          <ac:chgData name="Kauhl, Justin (J)" userId="eeb1708e-6d1e-41e7-9ac1-588c0950e0ca" providerId="ADAL" clId="{21BF401E-EA9D-4480-8F93-FEBBD45BA40D}" dt="2025-07-13T17:08:36.475" v="137" actId="26606"/>
          <ac:spMkLst>
            <pc:docMk/>
            <pc:sldMk cId="3213292317" sldId="2147478041"/>
            <ac:spMk id="5" creationId="{63CC949C-F577-6F83-211F-5C2CBA87F122}"/>
          </ac:spMkLst>
        </pc:spChg>
        <pc:spChg chg="add mod">
          <ac:chgData name="Kauhl, Justin (J)" userId="eeb1708e-6d1e-41e7-9ac1-588c0950e0ca" providerId="ADAL" clId="{21BF401E-EA9D-4480-8F93-FEBBD45BA40D}" dt="2025-07-13T17:08:36.475" v="137" actId="26606"/>
          <ac:spMkLst>
            <pc:docMk/>
            <pc:sldMk cId="3213292317" sldId="2147478041"/>
            <ac:spMk id="7" creationId="{DBDCE429-3BFA-6808-6139-6D6E83B1D768}"/>
          </ac:spMkLst>
        </pc:spChg>
        <pc:spChg chg="add">
          <ac:chgData name="Kauhl, Justin (J)" userId="eeb1708e-6d1e-41e7-9ac1-588c0950e0ca" providerId="ADAL" clId="{21BF401E-EA9D-4480-8F93-FEBBD45BA40D}" dt="2025-07-13T17:08:36.475" v="137" actId="26606"/>
          <ac:spMkLst>
            <pc:docMk/>
            <pc:sldMk cId="3213292317" sldId="2147478041"/>
            <ac:spMk id="1031" creationId="{0CABCAE3-64FC-4149-819F-2C1812824154}"/>
          </ac:spMkLst>
        </pc:spChg>
        <pc:spChg chg="add">
          <ac:chgData name="Kauhl, Justin (J)" userId="eeb1708e-6d1e-41e7-9ac1-588c0950e0ca" providerId="ADAL" clId="{21BF401E-EA9D-4480-8F93-FEBBD45BA40D}" dt="2025-07-13T17:08:36.475" v="137" actId="26606"/>
          <ac:spMkLst>
            <pc:docMk/>
            <pc:sldMk cId="3213292317" sldId="2147478041"/>
            <ac:spMk id="1039" creationId="{56412368-7E6B-4064-B6FA-72DF6DA0C2DB}"/>
          </ac:spMkLst>
        </pc:spChg>
        <pc:spChg chg="add">
          <ac:chgData name="Kauhl, Justin (J)" userId="eeb1708e-6d1e-41e7-9ac1-588c0950e0ca" providerId="ADAL" clId="{21BF401E-EA9D-4480-8F93-FEBBD45BA40D}" dt="2025-07-13T17:08:36.475" v="137" actId="26606"/>
          <ac:spMkLst>
            <pc:docMk/>
            <pc:sldMk cId="3213292317" sldId="2147478041"/>
            <ac:spMk id="1041" creationId="{8014FE20-9BCC-4219-A8AD-B1C110BD558D}"/>
          </ac:spMkLst>
        </pc:spChg>
        <pc:spChg chg="add">
          <ac:chgData name="Kauhl, Justin (J)" userId="eeb1708e-6d1e-41e7-9ac1-588c0950e0ca" providerId="ADAL" clId="{21BF401E-EA9D-4480-8F93-FEBBD45BA40D}" dt="2025-07-13T17:08:36.475" v="137" actId="26606"/>
          <ac:spMkLst>
            <pc:docMk/>
            <pc:sldMk cId="3213292317" sldId="2147478041"/>
            <ac:spMk id="1049" creationId="{82388B0B-738B-4313-8674-79D97E74A005}"/>
          </ac:spMkLst>
        </pc:spChg>
        <pc:picChg chg="add mod">
          <ac:chgData name="Kauhl, Justin (J)" userId="eeb1708e-6d1e-41e7-9ac1-588c0950e0ca" providerId="ADAL" clId="{21BF401E-EA9D-4480-8F93-FEBBD45BA40D}" dt="2025-07-13T17:08:02.126" v="136" actId="1076"/>
          <ac:picMkLst>
            <pc:docMk/>
            <pc:sldMk cId="3213292317" sldId="2147478041"/>
            <ac:picMk id="1026" creationId="{6926D943-CD2A-330F-16A2-BD54B1DF39EF}"/>
          </ac:picMkLst>
        </pc:picChg>
        <pc:picChg chg="add">
          <ac:chgData name="Kauhl, Justin (J)" userId="eeb1708e-6d1e-41e7-9ac1-588c0950e0ca" providerId="ADAL" clId="{21BF401E-EA9D-4480-8F93-FEBBD45BA40D}" dt="2025-07-13T17:08:36.475" v="137" actId="26606"/>
          <ac:picMkLst>
            <pc:docMk/>
            <pc:sldMk cId="3213292317" sldId="2147478041"/>
            <ac:picMk id="1033" creationId="{012FDCFE-9AD2-4D8A-8CBF-B3AA37EBF6DD}"/>
          </ac:picMkLst>
        </pc:picChg>
      </pc:sldChg>
      <pc:sldChg chg="addSp delSp modSp new mod">
        <pc:chgData name="Kauhl, Justin (J)" userId="eeb1708e-6d1e-41e7-9ac1-588c0950e0ca" providerId="ADAL" clId="{21BF401E-EA9D-4480-8F93-FEBBD45BA40D}" dt="2025-07-16T19:09:15.646" v="7616" actId="478"/>
        <pc:sldMkLst>
          <pc:docMk/>
          <pc:sldMk cId="2596530126" sldId="2147478042"/>
        </pc:sldMkLst>
        <pc:spChg chg="del">
          <ac:chgData name="Kauhl, Justin (J)" userId="eeb1708e-6d1e-41e7-9ac1-588c0950e0ca" providerId="ADAL" clId="{21BF401E-EA9D-4480-8F93-FEBBD45BA40D}" dt="2025-07-16T19:09:15.646" v="7616" actId="478"/>
          <ac:spMkLst>
            <pc:docMk/>
            <pc:sldMk cId="2596530126" sldId="2147478042"/>
            <ac:spMk id="4" creationId="{6F8091E2-9F50-DBC8-B3E8-502F787078EB}"/>
          </ac:spMkLst>
        </pc:spChg>
        <pc:spChg chg="mod">
          <ac:chgData name="Kauhl, Justin (J)" userId="eeb1708e-6d1e-41e7-9ac1-588c0950e0ca" providerId="ADAL" clId="{21BF401E-EA9D-4480-8F93-FEBBD45BA40D}" dt="2025-07-13T17:29:12.428" v="560" actId="20577"/>
          <ac:spMkLst>
            <pc:docMk/>
            <pc:sldMk cId="2596530126" sldId="2147478042"/>
            <ac:spMk id="5" creationId="{4F8291CD-63A1-F9DD-7381-4759A313DF39}"/>
          </ac:spMkLst>
        </pc:spChg>
        <pc:spChg chg="add mod">
          <ac:chgData name="Kauhl, Justin (J)" userId="eeb1708e-6d1e-41e7-9ac1-588c0950e0ca" providerId="ADAL" clId="{21BF401E-EA9D-4480-8F93-FEBBD45BA40D}" dt="2025-07-13T18:30:45.040" v="2164" actId="114"/>
          <ac:spMkLst>
            <pc:docMk/>
            <pc:sldMk cId="2596530126" sldId="2147478042"/>
            <ac:spMk id="6" creationId="{AA6E04EB-205C-F050-366B-41681093615B}"/>
          </ac:spMkLst>
        </pc:spChg>
        <pc:spChg chg="add mod">
          <ac:chgData name="Kauhl, Justin (J)" userId="eeb1708e-6d1e-41e7-9ac1-588c0950e0ca" providerId="ADAL" clId="{21BF401E-EA9D-4480-8F93-FEBBD45BA40D}" dt="2025-07-13T17:48:52.352" v="877" actId="113"/>
          <ac:spMkLst>
            <pc:docMk/>
            <pc:sldMk cId="2596530126" sldId="2147478042"/>
            <ac:spMk id="8" creationId="{2F8ADF12-4D13-815A-5F98-97EDAD7C984D}"/>
          </ac:spMkLst>
        </pc:spChg>
        <pc:spChg chg="add mod">
          <ac:chgData name="Kauhl, Justin (J)" userId="eeb1708e-6d1e-41e7-9ac1-588c0950e0ca" providerId="ADAL" clId="{21BF401E-EA9D-4480-8F93-FEBBD45BA40D}" dt="2025-07-13T17:57:43.823" v="1302" actId="14100"/>
          <ac:spMkLst>
            <pc:docMk/>
            <pc:sldMk cId="2596530126" sldId="2147478042"/>
            <ac:spMk id="9" creationId="{7E1374E3-B8F9-C1C4-75BA-A297F6C60CBD}"/>
          </ac:spMkLst>
        </pc:spChg>
        <pc:spChg chg="add mod">
          <ac:chgData name="Kauhl, Justin (J)" userId="eeb1708e-6d1e-41e7-9ac1-588c0950e0ca" providerId="ADAL" clId="{21BF401E-EA9D-4480-8F93-FEBBD45BA40D}" dt="2025-07-13T17:56:07.363" v="1170" actId="1076"/>
          <ac:spMkLst>
            <pc:docMk/>
            <pc:sldMk cId="2596530126" sldId="2147478042"/>
            <ac:spMk id="12" creationId="{3C59F992-71F9-2DA6-F8E8-72E013C582B3}"/>
          </ac:spMkLst>
        </pc:spChg>
        <pc:spChg chg="add mod">
          <ac:chgData name="Kauhl, Justin (J)" userId="eeb1708e-6d1e-41e7-9ac1-588c0950e0ca" providerId="ADAL" clId="{21BF401E-EA9D-4480-8F93-FEBBD45BA40D}" dt="2025-07-13T17:46:47.044" v="850" actId="14100"/>
          <ac:spMkLst>
            <pc:docMk/>
            <pc:sldMk cId="2596530126" sldId="2147478042"/>
            <ac:spMk id="17" creationId="{AB11E6C5-002C-AB9D-7954-BD9C37F9D70F}"/>
          </ac:spMkLst>
        </pc:spChg>
        <pc:spChg chg="add">
          <ac:chgData name="Kauhl, Justin (J)" userId="eeb1708e-6d1e-41e7-9ac1-588c0950e0ca" providerId="ADAL" clId="{21BF401E-EA9D-4480-8F93-FEBBD45BA40D}" dt="2025-07-13T17:47:05.003" v="851" actId="11529"/>
          <ac:spMkLst>
            <pc:docMk/>
            <pc:sldMk cId="2596530126" sldId="2147478042"/>
            <ac:spMk id="18" creationId="{288634F2-E4A6-5687-251A-5F25FDA612EE}"/>
          </ac:spMkLst>
        </pc:spChg>
        <pc:spChg chg="add mod">
          <ac:chgData name="Kauhl, Justin (J)" userId="eeb1708e-6d1e-41e7-9ac1-588c0950e0ca" providerId="ADAL" clId="{21BF401E-EA9D-4480-8F93-FEBBD45BA40D}" dt="2025-07-13T17:47:11.176" v="853" actId="1076"/>
          <ac:spMkLst>
            <pc:docMk/>
            <pc:sldMk cId="2596530126" sldId="2147478042"/>
            <ac:spMk id="19" creationId="{AC7642FD-61CE-48C2-CF9F-6A9EA84AD905}"/>
          </ac:spMkLst>
        </pc:spChg>
        <pc:spChg chg="add mod">
          <ac:chgData name="Kauhl, Justin (J)" userId="eeb1708e-6d1e-41e7-9ac1-588c0950e0ca" providerId="ADAL" clId="{21BF401E-EA9D-4480-8F93-FEBBD45BA40D}" dt="2025-07-13T17:47:43.461" v="857" actId="1076"/>
          <ac:spMkLst>
            <pc:docMk/>
            <pc:sldMk cId="2596530126" sldId="2147478042"/>
            <ac:spMk id="20" creationId="{CAF883EF-90A7-1618-9116-8070DB9D902E}"/>
          </ac:spMkLst>
        </pc:spChg>
        <pc:spChg chg="add mod">
          <ac:chgData name="Kauhl, Justin (J)" userId="eeb1708e-6d1e-41e7-9ac1-588c0950e0ca" providerId="ADAL" clId="{21BF401E-EA9D-4480-8F93-FEBBD45BA40D}" dt="2025-07-13T17:48:55.895" v="878" actId="113"/>
          <ac:spMkLst>
            <pc:docMk/>
            <pc:sldMk cId="2596530126" sldId="2147478042"/>
            <ac:spMk id="21" creationId="{9C475DDA-43A6-D0A8-5E5C-873B23E8B2CE}"/>
          </ac:spMkLst>
        </pc:spChg>
        <pc:spChg chg="add mod">
          <ac:chgData name="Kauhl, Justin (J)" userId="eeb1708e-6d1e-41e7-9ac1-588c0950e0ca" providerId="ADAL" clId="{21BF401E-EA9D-4480-8F93-FEBBD45BA40D}" dt="2025-07-14T13:35:21.048" v="5097" actId="403"/>
          <ac:spMkLst>
            <pc:docMk/>
            <pc:sldMk cId="2596530126" sldId="2147478042"/>
            <ac:spMk id="22" creationId="{3A9F14B9-5738-DBB5-536B-E1132A4FDB72}"/>
          </ac:spMkLst>
        </pc:spChg>
        <pc:spChg chg="add mod">
          <ac:chgData name="Kauhl, Justin (J)" userId="eeb1708e-6d1e-41e7-9ac1-588c0950e0ca" providerId="ADAL" clId="{21BF401E-EA9D-4480-8F93-FEBBD45BA40D}" dt="2025-07-13T17:50:53.726" v="1044" actId="1076"/>
          <ac:spMkLst>
            <pc:docMk/>
            <pc:sldMk cId="2596530126" sldId="2147478042"/>
            <ac:spMk id="23" creationId="{E4C814F3-B290-AE27-D61E-7FEC81293207}"/>
          </ac:spMkLst>
        </pc:spChg>
        <pc:spChg chg="add mod">
          <ac:chgData name="Kauhl, Justin (J)" userId="eeb1708e-6d1e-41e7-9ac1-588c0950e0ca" providerId="ADAL" clId="{21BF401E-EA9D-4480-8F93-FEBBD45BA40D}" dt="2025-07-13T17:51:13.347" v="1046" actId="1076"/>
          <ac:spMkLst>
            <pc:docMk/>
            <pc:sldMk cId="2596530126" sldId="2147478042"/>
            <ac:spMk id="24" creationId="{99B79351-1332-0E23-8AA4-A7DA9859A26F}"/>
          </ac:spMkLst>
        </pc:spChg>
        <pc:spChg chg="add mod">
          <ac:chgData name="Kauhl, Justin (J)" userId="eeb1708e-6d1e-41e7-9ac1-588c0950e0ca" providerId="ADAL" clId="{21BF401E-EA9D-4480-8F93-FEBBD45BA40D}" dt="2025-07-13T17:52:37.398" v="1132" actId="1076"/>
          <ac:spMkLst>
            <pc:docMk/>
            <pc:sldMk cId="2596530126" sldId="2147478042"/>
            <ac:spMk id="25" creationId="{6A0C8EFA-5F7D-0A5F-0AD5-3C81E8AD013D}"/>
          </ac:spMkLst>
        </pc:spChg>
        <pc:spChg chg="add mod">
          <ac:chgData name="Kauhl, Justin (J)" userId="eeb1708e-6d1e-41e7-9ac1-588c0950e0ca" providerId="ADAL" clId="{21BF401E-EA9D-4480-8F93-FEBBD45BA40D}" dt="2025-07-13T17:58:44.561" v="1347" actId="1076"/>
          <ac:spMkLst>
            <pc:docMk/>
            <pc:sldMk cId="2596530126" sldId="2147478042"/>
            <ac:spMk id="26" creationId="{35CF1635-1829-FDA0-6285-D08CD5D05B68}"/>
          </ac:spMkLst>
        </pc:spChg>
        <pc:spChg chg="add mod">
          <ac:chgData name="Kauhl, Justin (J)" userId="eeb1708e-6d1e-41e7-9ac1-588c0950e0ca" providerId="ADAL" clId="{21BF401E-EA9D-4480-8F93-FEBBD45BA40D}" dt="2025-07-13T17:57:15.382" v="1286" actId="20577"/>
          <ac:spMkLst>
            <pc:docMk/>
            <pc:sldMk cId="2596530126" sldId="2147478042"/>
            <ac:spMk id="27" creationId="{F6EB6E92-C3ED-908C-6937-714EDA9CF4AB}"/>
          </ac:spMkLst>
        </pc:spChg>
        <pc:spChg chg="add mod">
          <ac:chgData name="Kauhl, Justin (J)" userId="eeb1708e-6d1e-41e7-9ac1-588c0950e0ca" providerId="ADAL" clId="{21BF401E-EA9D-4480-8F93-FEBBD45BA40D}" dt="2025-07-13T17:58:20.924" v="1338" actId="1076"/>
          <ac:spMkLst>
            <pc:docMk/>
            <pc:sldMk cId="2596530126" sldId="2147478042"/>
            <ac:spMk id="28" creationId="{C749BA11-ACEC-4EF5-9603-7940589F0C65}"/>
          </ac:spMkLst>
        </pc:spChg>
        <pc:spChg chg="add mod">
          <ac:chgData name="Kauhl, Justin (J)" userId="eeb1708e-6d1e-41e7-9ac1-588c0950e0ca" providerId="ADAL" clId="{21BF401E-EA9D-4480-8F93-FEBBD45BA40D}" dt="2025-07-13T17:58:58.451" v="1357" actId="1076"/>
          <ac:spMkLst>
            <pc:docMk/>
            <pc:sldMk cId="2596530126" sldId="2147478042"/>
            <ac:spMk id="29" creationId="{6D30E512-C27E-08F9-403C-AFB845F641C2}"/>
          </ac:spMkLst>
        </pc:spChg>
        <pc:picChg chg="add mod">
          <ac:chgData name="Kauhl, Justin (J)" userId="eeb1708e-6d1e-41e7-9ac1-588c0950e0ca" providerId="ADAL" clId="{21BF401E-EA9D-4480-8F93-FEBBD45BA40D}" dt="2025-07-13T17:45:25.375" v="792" actId="1076"/>
          <ac:picMkLst>
            <pc:docMk/>
            <pc:sldMk cId="2596530126" sldId="2147478042"/>
            <ac:picMk id="16" creationId="{C5E9CF27-2DF9-4143-8EB8-0C744C1FEA07}"/>
          </ac:picMkLst>
        </pc:picChg>
        <pc:picChg chg="add mod">
          <ac:chgData name="Kauhl, Justin (J)" userId="eeb1708e-6d1e-41e7-9ac1-588c0950e0ca" providerId="ADAL" clId="{21BF401E-EA9D-4480-8F93-FEBBD45BA40D}" dt="2025-07-13T17:56:18.332" v="1172" actId="1076"/>
          <ac:picMkLst>
            <pc:docMk/>
            <pc:sldMk cId="2596530126" sldId="2147478042"/>
            <ac:picMk id="2052" creationId="{4B67BD9A-105B-C33E-376A-328DB15D8CB6}"/>
          </ac:picMkLst>
        </pc:picChg>
      </pc:sldChg>
      <pc:sldChg chg="delSp modSp add del mod">
        <pc:chgData name="Kauhl, Justin (J)" userId="eeb1708e-6d1e-41e7-9ac1-588c0950e0ca" providerId="ADAL" clId="{21BF401E-EA9D-4480-8F93-FEBBD45BA40D}" dt="2025-07-14T14:09:53.732" v="5751" actId="47"/>
        <pc:sldMkLst>
          <pc:docMk/>
          <pc:sldMk cId="1471906976" sldId="2147478043"/>
        </pc:sldMkLst>
      </pc:sldChg>
      <pc:sldChg chg="addSp delSp modSp add mod">
        <pc:chgData name="Kauhl, Justin (J)" userId="eeb1708e-6d1e-41e7-9ac1-588c0950e0ca" providerId="ADAL" clId="{21BF401E-EA9D-4480-8F93-FEBBD45BA40D}" dt="2025-07-16T19:09:18.825" v="7618" actId="478"/>
        <pc:sldMkLst>
          <pc:docMk/>
          <pc:sldMk cId="3434494312" sldId="2147478044"/>
        </pc:sldMkLst>
        <pc:spChg chg="del">
          <ac:chgData name="Kauhl, Justin (J)" userId="eeb1708e-6d1e-41e7-9ac1-588c0950e0ca" providerId="ADAL" clId="{21BF401E-EA9D-4480-8F93-FEBBD45BA40D}" dt="2025-07-16T19:09:18.825" v="7618" actId="478"/>
          <ac:spMkLst>
            <pc:docMk/>
            <pc:sldMk cId="3434494312" sldId="2147478044"/>
            <ac:spMk id="4" creationId="{14584566-AA81-D271-D7F7-D4FB103F65C5}"/>
          </ac:spMkLst>
        </pc:spChg>
        <pc:spChg chg="mod">
          <ac:chgData name="Kauhl, Justin (J)" userId="eeb1708e-6d1e-41e7-9ac1-588c0950e0ca" providerId="ADAL" clId="{21BF401E-EA9D-4480-8F93-FEBBD45BA40D}" dt="2025-07-13T18:13:45.284" v="1692" actId="20577"/>
          <ac:spMkLst>
            <pc:docMk/>
            <pc:sldMk cId="3434494312" sldId="2147478044"/>
            <ac:spMk id="5" creationId="{73B252A0-04AA-D164-BCAA-C7B90B32625D}"/>
          </ac:spMkLst>
        </pc:spChg>
        <pc:spChg chg="mod">
          <ac:chgData name="Kauhl, Justin (J)" userId="eeb1708e-6d1e-41e7-9ac1-588c0950e0ca" providerId="ADAL" clId="{21BF401E-EA9D-4480-8F93-FEBBD45BA40D}" dt="2025-07-13T18:41:29.175" v="2514" actId="1076"/>
          <ac:spMkLst>
            <pc:docMk/>
            <pc:sldMk cId="3434494312" sldId="2147478044"/>
            <ac:spMk id="6" creationId="{49969674-9F54-9FFA-1585-5F4476A3D991}"/>
          </ac:spMkLst>
        </pc:spChg>
        <pc:spChg chg="add mod">
          <ac:chgData name="Kauhl, Justin (J)" userId="eeb1708e-6d1e-41e7-9ac1-588c0950e0ca" providerId="ADAL" clId="{21BF401E-EA9D-4480-8F93-FEBBD45BA40D}" dt="2025-07-14T14:12:18.093" v="5771"/>
          <ac:spMkLst>
            <pc:docMk/>
            <pc:sldMk cId="3434494312" sldId="2147478044"/>
            <ac:spMk id="7" creationId="{63DD037C-9E83-FED5-A9A7-65EA64A66F36}"/>
          </ac:spMkLst>
        </pc:spChg>
        <pc:spChg chg="add mod">
          <ac:chgData name="Kauhl, Justin (J)" userId="eeb1708e-6d1e-41e7-9ac1-588c0950e0ca" providerId="ADAL" clId="{21BF401E-EA9D-4480-8F93-FEBBD45BA40D}" dt="2025-07-14T14:12:18.093" v="5771"/>
          <ac:spMkLst>
            <pc:docMk/>
            <pc:sldMk cId="3434494312" sldId="2147478044"/>
            <ac:spMk id="9" creationId="{52A314CD-CCA6-8CD1-EBB7-C64E0A2D3913}"/>
          </ac:spMkLst>
        </pc:spChg>
        <pc:spChg chg="mod">
          <ac:chgData name="Kauhl, Justin (J)" userId="eeb1708e-6d1e-41e7-9ac1-588c0950e0ca" providerId="ADAL" clId="{21BF401E-EA9D-4480-8F93-FEBBD45BA40D}" dt="2025-07-13T19:04:28.570" v="3167" actId="20577"/>
          <ac:spMkLst>
            <pc:docMk/>
            <pc:sldMk cId="3434494312" sldId="2147478044"/>
            <ac:spMk id="17" creationId="{83DF23D4-B41A-C675-D4DA-E4F29E7013D3}"/>
          </ac:spMkLst>
        </pc:spChg>
        <pc:spChg chg="add mod">
          <ac:chgData name="Kauhl, Justin (J)" userId="eeb1708e-6d1e-41e7-9ac1-588c0950e0ca" providerId="ADAL" clId="{21BF401E-EA9D-4480-8F93-FEBBD45BA40D}" dt="2025-07-13T18:28:32.688" v="2106" actId="1076"/>
          <ac:spMkLst>
            <pc:docMk/>
            <pc:sldMk cId="3434494312" sldId="2147478044"/>
            <ac:spMk id="30" creationId="{85D65D0A-CDB0-923C-7299-09C51177E7D9}"/>
          </ac:spMkLst>
        </pc:spChg>
        <pc:spChg chg="add mod">
          <ac:chgData name="Kauhl, Justin (J)" userId="eeb1708e-6d1e-41e7-9ac1-588c0950e0ca" providerId="ADAL" clId="{21BF401E-EA9D-4480-8F93-FEBBD45BA40D}" dt="2025-07-13T18:27:59.330" v="2102" actId="1076"/>
          <ac:spMkLst>
            <pc:docMk/>
            <pc:sldMk cId="3434494312" sldId="2147478044"/>
            <ac:spMk id="2048" creationId="{A987A445-9B76-7149-9048-45E079571134}"/>
          </ac:spMkLst>
        </pc:spChg>
        <pc:spChg chg="add mod">
          <ac:chgData name="Kauhl, Justin (J)" userId="eeb1708e-6d1e-41e7-9ac1-588c0950e0ca" providerId="ADAL" clId="{21BF401E-EA9D-4480-8F93-FEBBD45BA40D}" dt="2025-07-13T18:32:21.257" v="2196" actId="1076"/>
          <ac:spMkLst>
            <pc:docMk/>
            <pc:sldMk cId="3434494312" sldId="2147478044"/>
            <ac:spMk id="2049" creationId="{DC7521B3-AD2E-64F8-61E5-BDB802241215}"/>
          </ac:spMkLst>
        </pc:spChg>
        <pc:spChg chg="add mod">
          <ac:chgData name="Kauhl, Justin (J)" userId="eeb1708e-6d1e-41e7-9ac1-588c0950e0ca" providerId="ADAL" clId="{21BF401E-EA9D-4480-8F93-FEBBD45BA40D}" dt="2025-07-13T18:45:34.940" v="2686" actId="1076"/>
          <ac:spMkLst>
            <pc:docMk/>
            <pc:sldMk cId="3434494312" sldId="2147478044"/>
            <ac:spMk id="2053" creationId="{BD4A98AC-B0D2-0211-E80D-A8208156FAF4}"/>
          </ac:spMkLst>
        </pc:spChg>
        <pc:spChg chg="add mod">
          <ac:chgData name="Kauhl, Justin (J)" userId="eeb1708e-6d1e-41e7-9ac1-588c0950e0ca" providerId="ADAL" clId="{21BF401E-EA9D-4480-8F93-FEBBD45BA40D}" dt="2025-07-13T19:05:28.228" v="3234" actId="1076"/>
          <ac:spMkLst>
            <pc:docMk/>
            <pc:sldMk cId="3434494312" sldId="2147478044"/>
            <ac:spMk id="2056" creationId="{C4B2DF4F-1605-A795-9504-40C113472D81}"/>
          </ac:spMkLst>
        </pc:spChg>
        <pc:picChg chg="add mod">
          <ac:chgData name="Kauhl, Justin (J)" userId="eeb1708e-6d1e-41e7-9ac1-588c0950e0ca" providerId="ADAL" clId="{21BF401E-EA9D-4480-8F93-FEBBD45BA40D}" dt="2025-07-13T18:42:28.387" v="2523" actId="1076"/>
          <ac:picMkLst>
            <pc:docMk/>
            <pc:sldMk cId="3434494312" sldId="2147478044"/>
            <ac:picMk id="3076" creationId="{20A368B3-1389-820E-25CE-3877FE3F6A2B}"/>
          </ac:picMkLst>
        </pc:picChg>
      </pc:sldChg>
      <pc:sldChg chg="add del">
        <pc:chgData name="Kauhl, Justin (J)" userId="eeb1708e-6d1e-41e7-9ac1-588c0950e0ca" providerId="ADAL" clId="{21BF401E-EA9D-4480-8F93-FEBBD45BA40D}" dt="2025-07-13T18:29:27.423" v="2113" actId="47"/>
        <pc:sldMkLst>
          <pc:docMk/>
          <pc:sldMk cId="1729668457" sldId="2147478045"/>
        </pc:sldMkLst>
      </pc:sldChg>
      <pc:sldChg chg="addSp delSp modSp add mod ord">
        <pc:chgData name="Kauhl, Justin (J)" userId="eeb1708e-6d1e-41e7-9ac1-588c0950e0ca" providerId="ADAL" clId="{21BF401E-EA9D-4480-8F93-FEBBD45BA40D}" dt="2025-07-16T19:09:17.259" v="7617" actId="478"/>
        <pc:sldMkLst>
          <pc:docMk/>
          <pc:sldMk cId="2124053003" sldId="2147478045"/>
        </pc:sldMkLst>
        <pc:spChg chg="del">
          <ac:chgData name="Kauhl, Justin (J)" userId="eeb1708e-6d1e-41e7-9ac1-588c0950e0ca" providerId="ADAL" clId="{21BF401E-EA9D-4480-8F93-FEBBD45BA40D}" dt="2025-07-16T19:09:17.259" v="7617" actId="478"/>
          <ac:spMkLst>
            <pc:docMk/>
            <pc:sldMk cId="2124053003" sldId="2147478045"/>
            <ac:spMk id="4" creationId="{4ECDA46E-0AE1-EF86-AA65-C78C6BF2897F}"/>
          </ac:spMkLst>
        </pc:spChg>
        <pc:spChg chg="mod">
          <ac:chgData name="Kauhl, Justin (J)" userId="eeb1708e-6d1e-41e7-9ac1-588c0950e0ca" providerId="ADAL" clId="{21BF401E-EA9D-4480-8F93-FEBBD45BA40D}" dt="2025-07-13T18:41:57.678" v="2517" actId="20577"/>
          <ac:spMkLst>
            <pc:docMk/>
            <pc:sldMk cId="2124053003" sldId="2147478045"/>
            <ac:spMk id="6" creationId="{FFD69584-6610-B9F7-2AF6-D8BC0E5A0388}"/>
          </ac:spMkLst>
        </pc:spChg>
        <pc:spChg chg="add mod">
          <ac:chgData name="Kauhl, Justin (J)" userId="eeb1708e-6d1e-41e7-9ac1-588c0950e0ca" providerId="ADAL" clId="{21BF401E-EA9D-4480-8F93-FEBBD45BA40D}" dt="2025-07-13T19:06:21.468" v="3266"/>
          <ac:spMkLst>
            <pc:docMk/>
            <pc:sldMk cId="2124053003" sldId="2147478045"/>
            <ac:spMk id="9" creationId="{70A23AF5-5C08-B2B9-8737-ED6123384357}"/>
          </ac:spMkLst>
        </pc:spChg>
        <pc:picChg chg="add mod">
          <ac:chgData name="Kauhl, Justin (J)" userId="eeb1708e-6d1e-41e7-9ac1-588c0950e0ca" providerId="ADAL" clId="{21BF401E-EA9D-4480-8F93-FEBBD45BA40D}" dt="2025-07-13T18:54:48.434" v="2882"/>
          <ac:picMkLst>
            <pc:docMk/>
            <pc:sldMk cId="2124053003" sldId="2147478045"/>
            <ac:picMk id="7" creationId="{A8C2845D-B75D-D7C0-6619-49DD8A458995}"/>
          </ac:picMkLst>
        </pc:picChg>
      </pc:sldChg>
      <pc:sldChg chg="addSp delSp modSp new mod ord modAnim">
        <pc:chgData name="Kauhl, Justin (J)" userId="eeb1708e-6d1e-41e7-9ac1-588c0950e0ca" providerId="ADAL" clId="{21BF401E-EA9D-4480-8F93-FEBBD45BA40D}" dt="2025-07-16T19:09:08.354" v="7613" actId="478"/>
        <pc:sldMkLst>
          <pc:docMk/>
          <pc:sldMk cId="258753939" sldId="2147478046"/>
        </pc:sldMkLst>
        <pc:spChg chg="del">
          <ac:chgData name="Kauhl, Justin (J)" userId="eeb1708e-6d1e-41e7-9ac1-588c0950e0ca" providerId="ADAL" clId="{21BF401E-EA9D-4480-8F93-FEBBD45BA40D}" dt="2025-07-16T19:09:08.354" v="7613" actId="478"/>
          <ac:spMkLst>
            <pc:docMk/>
            <pc:sldMk cId="258753939" sldId="2147478046"/>
            <ac:spMk id="4" creationId="{66832577-05D3-E7D4-CDC9-340A23277BE0}"/>
          </ac:spMkLst>
        </pc:spChg>
        <pc:spChg chg="mod">
          <ac:chgData name="Kauhl, Justin (J)" userId="eeb1708e-6d1e-41e7-9ac1-588c0950e0ca" providerId="ADAL" clId="{21BF401E-EA9D-4480-8F93-FEBBD45BA40D}" dt="2025-07-16T15:40:43.100" v="7593" actId="20577"/>
          <ac:spMkLst>
            <pc:docMk/>
            <pc:sldMk cId="258753939" sldId="2147478046"/>
            <ac:spMk id="5" creationId="{6452FD08-5365-A8B0-39C4-F994B054190F}"/>
          </ac:spMkLst>
        </pc:spChg>
        <pc:spChg chg="add mod">
          <ac:chgData name="Kauhl, Justin (J)" userId="eeb1708e-6d1e-41e7-9ac1-588c0950e0ca" providerId="ADAL" clId="{21BF401E-EA9D-4480-8F93-FEBBD45BA40D}" dt="2025-07-14T14:02:44.947" v="5732" actId="1076"/>
          <ac:spMkLst>
            <pc:docMk/>
            <pc:sldMk cId="258753939" sldId="2147478046"/>
            <ac:spMk id="6" creationId="{6DFB0EDC-0C02-8B9E-F896-1FA8B0012907}"/>
          </ac:spMkLst>
        </pc:spChg>
        <pc:spChg chg="add mod">
          <ac:chgData name="Kauhl, Justin (J)" userId="eeb1708e-6d1e-41e7-9ac1-588c0950e0ca" providerId="ADAL" clId="{21BF401E-EA9D-4480-8F93-FEBBD45BA40D}" dt="2025-07-14T14:09:18.509" v="5750" actId="20577"/>
          <ac:spMkLst>
            <pc:docMk/>
            <pc:sldMk cId="258753939" sldId="2147478046"/>
            <ac:spMk id="7" creationId="{E2C2CA41-BEB6-5BFD-305A-502EF1C61A51}"/>
          </ac:spMkLst>
        </pc:spChg>
        <pc:picChg chg="add mod">
          <ac:chgData name="Kauhl, Justin (J)" userId="eeb1708e-6d1e-41e7-9ac1-588c0950e0ca" providerId="ADAL" clId="{21BF401E-EA9D-4480-8F93-FEBBD45BA40D}" dt="2025-07-14T14:02:49.826" v="5733" actId="1076"/>
          <ac:picMkLst>
            <pc:docMk/>
            <pc:sldMk cId="258753939" sldId="2147478046"/>
            <ac:picMk id="6146" creationId="{B7A99237-CEE8-8B51-A4E6-C45C443A8131}"/>
          </ac:picMkLst>
        </pc:picChg>
      </pc:sldChg>
      <pc:sldChg chg="addSp delSp modSp add mod">
        <pc:chgData name="Kauhl, Justin (J)" userId="eeb1708e-6d1e-41e7-9ac1-588c0950e0ca" providerId="ADAL" clId="{21BF401E-EA9D-4480-8F93-FEBBD45BA40D}" dt="2025-07-16T19:09:22.084" v="7620" actId="478"/>
        <pc:sldMkLst>
          <pc:docMk/>
          <pc:sldMk cId="3827074931" sldId="2147478047"/>
        </pc:sldMkLst>
        <pc:spChg chg="del">
          <ac:chgData name="Kauhl, Justin (J)" userId="eeb1708e-6d1e-41e7-9ac1-588c0950e0ca" providerId="ADAL" clId="{21BF401E-EA9D-4480-8F93-FEBBD45BA40D}" dt="2025-07-16T19:09:22.084" v="7620" actId="478"/>
          <ac:spMkLst>
            <pc:docMk/>
            <pc:sldMk cId="3827074931" sldId="2147478047"/>
            <ac:spMk id="4" creationId="{0CAECC89-F7D7-1D8C-14AE-880A146BA5DB}"/>
          </ac:spMkLst>
        </pc:spChg>
        <pc:spChg chg="add mod">
          <ac:chgData name="Kauhl, Justin (J)" userId="eeb1708e-6d1e-41e7-9ac1-588c0950e0ca" providerId="ADAL" clId="{21BF401E-EA9D-4480-8F93-FEBBD45BA40D}" dt="2025-07-13T18:59:07.919" v="2907"/>
          <ac:spMkLst>
            <pc:docMk/>
            <pc:sldMk cId="3827074931" sldId="2147478047"/>
            <ac:spMk id="7" creationId="{78F74FE1-5016-FF12-4B14-655A81C1FEB2}"/>
          </ac:spMkLst>
        </pc:spChg>
        <pc:spChg chg="add mod">
          <ac:chgData name="Kauhl, Justin (J)" userId="eeb1708e-6d1e-41e7-9ac1-588c0950e0ca" providerId="ADAL" clId="{21BF401E-EA9D-4480-8F93-FEBBD45BA40D}" dt="2025-07-13T19:00:18.459" v="3004"/>
          <ac:spMkLst>
            <pc:docMk/>
            <pc:sldMk cId="3827074931" sldId="2147478047"/>
            <ac:spMk id="9" creationId="{81708983-CFB9-A7B0-A22E-DF0246F647CB}"/>
          </ac:spMkLst>
        </pc:spChg>
        <pc:spChg chg="add mod">
          <ac:chgData name="Kauhl, Justin (J)" userId="eeb1708e-6d1e-41e7-9ac1-588c0950e0ca" providerId="ADAL" clId="{21BF401E-EA9D-4480-8F93-FEBBD45BA40D}" dt="2025-07-13T19:05:39.714" v="3236"/>
          <ac:spMkLst>
            <pc:docMk/>
            <pc:sldMk cId="3827074931" sldId="2147478047"/>
            <ac:spMk id="11" creationId="{F47FFAC1-C024-121F-9976-3CAD1CC7F5D8}"/>
          </ac:spMkLst>
        </pc:spChg>
        <pc:spChg chg="add mod">
          <ac:chgData name="Kauhl, Justin (J)" userId="eeb1708e-6d1e-41e7-9ac1-588c0950e0ca" providerId="ADAL" clId="{21BF401E-EA9D-4480-8F93-FEBBD45BA40D}" dt="2025-07-13T19:05:59.753" v="3264" actId="1076"/>
          <ac:spMkLst>
            <pc:docMk/>
            <pc:sldMk cId="3827074931" sldId="2147478047"/>
            <ac:spMk id="12" creationId="{93A4C2C2-CB80-822B-5A28-6FF93046345A}"/>
          </ac:spMkLst>
        </pc:spChg>
        <pc:spChg chg="add mod">
          <ac:chgData name="Kauhl, Justin (J)" userId="eeb1708e-6d1e-41e7-9ac1-588c0950e0ca" providerId="ADAL" clId="{21BF401E-EA9D-4480-8F93-FEBBD45BA40D}" dt="2025-07-14T14:12:28.182" v="5773"/>
          <ac:spMkLst>
            <pc:docMk/>
            <pc:sldMk cId="3827074931" sldId="2147478047"/>
            <ac:spMk id="13" creationId="{F45E77FA-4B89-42C9-00D5-7BEB0657E527}"/>
          </ac:spMkLst>
        </pc:spChg>
        <pc:spChg chg="add mod">
          <ac:chgData name="Kauhl, Justin (J)" userId="eeb1708e-6d1e-41e7-9ac1-588c0950e0ca" providerId="ADAL" clId="{21BF401E-EA9D-4480-8F93-FEBBD45BA40D}" dt="2025-07-14T14:12:28.182" v="5773"/>
          <ac:spMkLst>
            <pc:docMk/>
            <pc:sldMk cId="3827074931" sldId="2147478047"/>
            <ac:spMk id="14" creationId="{6C3CD7B3-E0F6-3658-F1BB-71512577D760}"/>
          </ac:spMkLst>
        </pc:spChg>
        <pc:spChg chg="mod">
          <ac:chgData name="Kauhl, Justin (J)" userId="eeb1708e-6d1e-41e7-9ac1-588c0950e0ca" providerId="ADAL" clId="{21BF401E-EA9D-4480-8F93-FEBBD45BA40D}" dt="2025-07-14T13:37:31.143" v="5151" actId="20577"/>
          <ac:spMkLst>
            <pc:docMk/>
            <pc:sldMk cId="3827074931" sldId="2147478047"/>
            <ac:spMk id="28" creationId="{33215369-3DAB-0900-6F4C-15A475176A71}"/>
          </ac:spMkLst>
        </pc:spChg>
        <pc:picChg chg="mod">
          <ac:chgData name="Kauhl, Justin (J)" userId="eeb1708e-6d1e-41e7-9ac1-588c0950e0ca" providerId="ADAL" clId="{21BF401E-EA9D-4480-8F93-FEBBD45BA40D}" dt="2025-07-14T14:13:03.970" v="5779" actId="1076"/>
          <ac:picMkLst>
            <pc:docMk/>
            <pc:sldMk cId="3827074931" sldId="2147478047"/>
            <ac:picMk id="2055" creationId="{1D7B010E-3D0A-39AB-E46A-D465C163F7DC}"/>
          </ac:picMkLst>
        </pc:picChg>
      </pc:sldChg>
      <pc:sldChg chg="addSp delSp modSp add mod">
        <pc:chgData name="Kauhl, Justin (J)" userId="eeb1708e-6d1e-41e7-9ac1-588c0950e0ca" providerId="ADAL" clId="{21BF401E-EA9D-4480-8F93-FEBBD45BA40D}" dt="2025-07-16T19:09:20.645" v="7619" actId="478"/>
        <pc:sldMkLst>
          <pc:docMk/>
          <pc:sldMk cId="114732122" sldId="2147478048"/>
        </pc:sldMkLst>
        <pc:spChg chg="del">
          <ac:chgData name="Kauhl, Justin (J)" userId="eeb1708e-6d1e-41e7-9ac1-588c0950e0ca" providerId="ADAL" clId="{21BF401E-EA9D-4480-8F93-FEBBD45BA40D}" dt="2025-07-16T19:09:20.645" v="7619" actId="478"/>
          <ac:spMkLst>
            <pc:docMk/>
            <pc:sldMk cId="114732122" sldId="2147478048"/>
            <ac:spMk id="4" creationId="{404665BE-FF07-EFF1-277E-DD9E3920DEBA}"/>
          </ac:spMkLst>
        </pc:spChg>
        <pc:spChg chg="add mod">
          <ac:chgData name="Kauhl, Justin (J)" userId="eeb1708e-6d1e-41e7-9ac1-588c0950e0ca" providerId="ADAL" clId="{21BF401E-EA9D-4480-8F93-FEBBD45BA40D}" dt="2025-07-13T18:55:27.001" v="2897" actId="20577"/>
          <ac:spMkLst>
            <pc:docMk/>
            <pc:sldMk cId="114732122" sldId="2147478048"/>
            <ac:spMk id="7" creationId="{EADE8F65-0A2C-76CA-66AC-0B3878DBB679}"/>
          </ac:spMkLst>
        </pc:spChg>
        <pc:spChg chg="add mod">
          <ac:chgData name="Kauhl, Justin (J)" userId="eeb1708e-6d1e-41e7-9ac1-588c0950e0ca" providerId="ADAL" clId="{21BF401E-EA9D-4480-8F93-FEBBD45BA40D}" dt="2025-07-13T19:00:15.612" v="3003" actId="1076"/>
          <ac:spMkLst>
            <pc:docMk/>
            <pc:sldMk cId="114732122" sldId="2147478048"/>
            <ac:spMk id="9" creationId="{ECCD3A8D-54C0-ED50-8D79-BC29A9769845}"/>
          </ac:spMkLst>
        </pc:spChg>
        <pc:spChg chg="add mod">
          <ac:chgData name="Kauhl, Justin (J)" userId="eeb1708e-6d1e-41e7-9ac1-588c0950e0ca" providerId="ADAL" clId="{21BF401E-EA9D-4480-8F93-FEBBD45BA40D}" dt="2025-07-13T19:05:32.899" v="3235"/>
          <ac:spMkLst>
            <pc:docMk/>
            <pc:sldMk cId="114732122" sldId="2147478048"/>
            <ac:spMk id="11" creationId="{232E1790-FE5F-2613-9F2F-D3D91D7E502B}"/>
          </ac:spMkLst>
        </pc:spChg>
        <pc:spChg chg="mod">
          <ac:chgData name="Kauhl, Justin (J)" userId="eeb1708e-6d1e-41e7-9ac1-588c0950e0ca" providerId="ADAL" clId="{21BF401E-EA9D-4480-8F93-FEBBD45BA40D}" dt="2025-07-14T14:11:51.456" v="5769" actId="14100"/>
          <ac:spMkLst>
            <pc:docMk/>
            <pc:sldMk cId="114732122" sldId="2147478048"/>
            <ac:spMk id="2050" creationId="{5A9CBF8D-5C41-9FB4-25DA-9D07331048E1}"/>
          </ac:spMkLst>
        </pc:spChg>
        <pc:spChg chg="mod">
          <ac:chgData name="Kauhl, Justin (J)" userId="eeb1708e-6d1e-41e7-9ac1-588c0950e0ca" providerId="ADAL" clId="{21BF401E-EA9D-4480-8F93-FEBBD45BA40D}" dt="2025-07-14T14:11:41.083" v="5768" actId="1076"/>
          <ac:spMkLst>
            <pc:docMk/>
            <pc:sldMk cId="114732122" sldId="2147478048"/>
            <ac:spMk id="2051" creationId="{F5DED089-01AD-1B0F-C2F0-713A15DA420C}"/>
          </ac:spMkLst>
        </pc:spChg>
      </pc:sldChg>
      <pc:sldChg chg="addSp delSp modSp new mod">
        <pc:chgData name="Kauhl, Justin (J)" userId="eeb1708e-6d1e-41e7-9ac1-588c0950e0ca" providerId="ADAL" clId="{21BF401E-EA9D-4480-8F93-FEBBD45BA40D}" dt="2025-07-16T19:09:29.783" v="7623" actId="478"/>
        <pc:sldMkLst>
          <pc:docMk/>
          <pc:sldMk cId="1002996960" sldId="2147478049"/>
        </pc:sldMkLst>
        <pc:spChg chg="del">
          <ac:chgData name="Kauhl, Justin (J)" userId="eeb1708e-6d1e-41e7-9ac1-588c0950e0ca" providerId="ADAL" clId="{21BF401E-EA9D-4480-8F93-FEBBD45BA40D}" dt="2025-07-16T19:09:29.783" v="7623" actId="478"/>
          <ac:spMkLst>
            <pc:docMk/>
            <pc:sldMk cId="1002996960" sldId="2147478049"/>
            <ac:spMk id="4" creationId="{E067265B-8EAB-DC79-D601-4F1B4BA5E408}"/>
          </ac:spMkLst>
        </pc:spChg>
        <pc:spChg chg="mod">
          <ac:chgData name="Kauhl, Justin (J)" userId="eeb1708e-6d1e-41e7-9ac1-588c0950e0ca" providerId="ADAL" clId="{21BF401E-EA9D-4480-8F93-FEBBD45BA40D}" dt="2025-07-13T19:28:13.103" v="4052" actId="20577"/>
          <ac:spMkLst>
            <pc:docMk/>
            <pc:sldMk cId="1002996960" sldId="2147478049"/>
            <ac:spMk id="5" creationId="{58243F49-3216-F6A3-D822-E14D6362241B}"/>
          </ac:spMkLst>
        </pc:spChg>
        <pc:spChg chg="add mod">
          <ac:chgData name="Kauhl, Justin (J)" userId="eeb1708e-6d1e-41e7-9ac1-588c0950e0ca" providerId="ADAL" clId="{21BF401E-EA9D-4480-8F93-FEBBD45BA40D}" dt="2025-07-14T14:23:06.485" v="5981" actId="20577"/>
          <ac:spMkLst>
            <pc:docMk/>
            <pc:sldMk cId="1002996960" sldId="2147478049"/>
            <ac:spMk id="6" creationId="{F45CF691-8103-8C0E-EC3B-34CC012E0A2C}"/>
          </ac:spMkLst>
        </pc:spChg>
        <pc:picChg chg="add mod">
          <ac:chgData name="Kauhl, Justin (J)" userId="eeb1708e-6d1e-41e7-9ac1-588c0950e0ca" providerId="ADAL" clId="{21BF401E-EA9D-4480-8F93-FEBBD45BA40D}" dt="2025-07-13T19:27:50.660" v="4020" actId="1076"/>
          <ac:picMkLst>
            <pc:docMk/>
            <pc:sldMk cId="1002996960" sldId="2147478049"/>
            <ac:picMk id="10242" creationId="{3757430B-6D7A-99B5-7372-A5E520BA90B3}"/>
          </ac:picMkLst>
        </pc:picChg>
      </pc:sldChg>
      <pc:sldChg chg="addSp modSp add del">
        <pc:chgData name="Kauhl, Justin (J)" userId="eeb1708e-6d1e-41e7-9ac1-588c0950e0ca" providerId="ADAL" clId="{21BF401E-EA9D-4480-8F93-FEBBD45BA40D}" dt="2025-07-13T19:06:10.200" v="3265" actId="47"/>
        <pc:sldMkLst>
          <pc:docMk/>
          <pc:sldMk cId="1757950442" sldId="2147478049"/>
        </pc:sldMkLst>
      </pc:sldChg>
      <pc:sldChg chg="addSp delSp modSp new mod">
        <pc:chgData name="Kauhl, Justin (J)" userId="eeb1708e-6d1e-41e7-9ac1-588c0950e0ca" providerId="ADAL" clId="{21BF401E-EA9D-4480-8F93-FEBBD45BA40D}" dt="2025-07-16T19:09:05.683" v="7612" actId="478"/>
        <pc:sldMkLst>
          <pc:docMk/>
          <pc:sldMk cId="1842230964" sldId="2147478050"/>
        </pc:sldMkLst>
        <pc:spChg chg="del">
          <ac:chgData name="Kauhl, Justin (J)" userId="eeb1708e-6d1e-41e7-9ac1-588c0950e0ca" providerId="ADAL" clId="{21BF401E-EA9D-4480-8F93-FEBBD45BA40D}" dt="2025-07-16T19:09:05.683" v="7612" actId="478"/>
          <ac:spMkLst>
            <pc:docMk/>
            <pc:sldMk cId="1842230964" sldId="2147478050"/>
            <ac:spMk id="4" creationId="{DD723C01-2290-D46A-A1CF-AA85383F1D0E}"/>
          </ac:spMkLst>
        </pc:spChg>
        <pc:spChg chg="mod">
          <ac:chgData name="Kauhl, Justin (J)" userId="eeb1708e-6d1e-41e7-9ac1-588c0950e0ca" providerId="ADAL" clId="{21BF401E-EA9D-4480-8F93-FEBBD45BA40D}" dt="2025-07-14T13:23:48.228" v="4925" actId="20577"/>
          <ac:spMkLst>
            <pc:docMk/>
            <pc:sldMk cId="1842230964" sldId="2147478050"/>
            <ac:spMk id="5" creationId="{C4566C80-FB7B-595E-02E2-838590DA9801}"/>
          </ac:spMkLst>
        </pc:spChg>
        <pc:spChg chg="add mod ord">
          <ac:chgData name="Kauhl, Justin (J)" userId="eeb1708e-6d1e-41e7-9ac1-588c0950e0ca" providerId="ADAL" clId="{21BF401E-EA9D-4480-8F93-FEBBD45BA40D}" dt="2025-07-14T13:25:32.560" v="4934" actId="1076"/>
          <ac:spMkLst>
            <pc:docMk/>
            <pc:sldMk cId="1842230964" sldId="2147478050"/>
            <ac:spMk id="7" creationId="{C01506CC-36D3-3B13-7103-B6EDB1F1D856}"/>
          </ac:spMkLst>
        </pc:spChg>
        <pc:spChg chg="add mod">
          <ac:chgData name="Kauhl, Justin (J)" userId="eeb1708e-6d1e-41e7-9ac1-588c0950e0ca" providerId="ADAL" clId="{21BF401E-EA9D-4480-8F93-FEBBD45BA40D}" dt="2025-07-14T13:39:00.225" v="5219" actId="20577"/>
          <ac:spMkLst>
            <pc:docMk/>
            <pc:sldMk cId="1842230964" sldId="2147478050"/>
            <ac:spMk id="8" creationId="{FA4FB935-DE8D-4C88-036B-4FDAE5A5E2DB}"/>
          </ac:spMkLst>
        </pc:spChg>
        <pc:picChg chg="add mod">
          <ac:chgData name="Kauhl, Justin (J)" userId="eeb1708e-6d1e-41e7-9ac1-588c0950e0ca" providerId="ADAL" clId="{21BF401E-EA9D-4480-8F93-FEBBD45BA40D}" dt="2025-07-14T13:25:36.192" v="4935" actId="1076"/>
          <ac:picMkLst>
            <pc:docMk/>
            <pc:sldMk cId="1842230964" sldId="2147478050"/>
            <ac:picMk id="6" creationId="{D29FE1C0-6F38-F66C-5081-F59B23247462}"/>
          </ac:picMkLst>
        </pc:picChg>
      </pc:sldChg>
      <pc:sldChg chg="add del">
        <pc:chgData name="Kauhl, Justin (J)" userId="eeb1708e-6d1e-41e7-9ac1-588c0950e0ca" providerId="ADAL" clId="{21BF401E-EA9D-4480-8F93-FEBBD45BA40D}" dt="2025-07-13T19:24:48.344" v="4010" actId="47"/>
        <pc:sldMkLst>
          <pc:docMk/>
          <pc:sldMk cId="3929830113" sldId="2147478050"/>
        </pc:sldMkLst>
      </pc:sldChg>
      <pc:sldChg chg="new add del">
        <pc:chgData name="Kauhl, Justin (J)" userId="eeb1708e-6d1e-41e7-9ac1-588c0950e0ca" providerId="ADAL" clId="{21BF401E-EA9D-4480-8F93-FEBBD45BA40D}" dt="2025-07-13T19:24:34.120" v="4007" actId="47"/>
        <pc:sldMkLst>
          <pc:docMk/>
          <pc:sldMk cId="467730" sldId="2147478051"/>
        </pc:sldMkLst>
      </pc:sldChg>
      <pc:sldChg chg="addSp modSp new del mod">
        <pc:chgData name="Kauhl, Justin (J)" userId="eeb1708e-6d1e-41e7-9ac1-588c0950e0ca" providerId="ADAL" clId="{21BF401E-EA9D-4480-8F93-FEBBD45BA40D}" dt="2025-07-14T13:31:51.837" v="5093" actId="47"/>
        <pc:sldMkLst>
          <pc:docMk/>
          <pc:sldMk cId="1823635205" sldId="2147478051"/>
        </pc:sldMkLst>
      </pc:sldChg>
      <pc:sldChg chg="new del">
        <pc:chgData name="Kauhl, Justin (J)" userId="eeb1708e-6d1e-41e7-9ac1-588c0950e0ca" providerId="ADAL" clId="{21BF401E-EA9D-4480-8F93-FEBBD45BA40D}" dt="2025-07-14T13:43:35.412" v="5244" actId="47"/>
        <pc:sldMkLst>
          <pc:docMk/>
          <pc:sldMk cId="3469104739" sldId="2147478051"/>
        </pc:sldMkLst>
      </pc:sldChg>
      <pc:sldChg chg="addSp delSp modSp add mod">
        <pc:chgData name="Kauhl, Justin (J)" userId="eeb1708e-6d1e-41e7-9ac1-588c0950e0ca" providerId="ADAL" clId="{21BF401E-EA9D-4480-8F93-FEBBD45BA40D}" dt="2025-07-16T19:09:25.715" v="7622" actId="478"/>
        <pc:sldMkLst>
          <pc:docMk/>
          <pc:sldMk cId="4049115091" sldId="2147478052"/>
        </pc:sldMkLst>
        <pc:spChg chg="del">
          <ac:chgData name="Kauhl, Justin (J)" userId="eeb1708e-6d1e-41e7-9ac1-588c0950e0ca" providerId="ADAL" clId="{21BF401E-EA9D-4480-8F93-FEBBD45BA40D}" dt="2025-07-16T19:09:25.715" v="7622" actId="478"/>
          <ac:spMkLst>
            <pc:docMk/>
            <pc:sldMk cId="4049115091" sldId="2147478052"/>
            <ac:spMk id="4" creationId="{9E51A947-D51E-4E13-B0F2-812F8741B0CE}"/>
          </ac:spMkLst>
        </pc:spChg>
        <pc:spChg chg="mod">
          <ac:chgData name="Kauhl, Justin (J)" userId="eeb1708e-6d1e-41e7-9ac1-588c0950e0ca" providerId="ADAL" clId="{21BF401E-EA9D-4480-8F93-FEBBD45BA40D}" dt="2025-07-14T13:48:43.975" v="5458" actId="20577"/>
          <ac:spMkLst>
            <pc:docMk/>
            <pc:sldMk cId="4049115091" sldId="2147478052"/>
            <ac:spMk id="5" creationId="{9B7BCCCD-D723-0419-D7D5-8984F2A53C9C}"/>
          </ac:spMkLst>
        </pc:spChg>
        <pc:spChg chg="mod">
          <ac:chgData name="Kauhl, Justin (J)" userId="eeb1708e-6d1e-41e7-9ac1-588c0950e0ca" providerId="ADAL" clId="{21BF401E-EA9D-4480-8F93-FEBBD45BA40D}" dt="2025-07-14T14:00:22.754" v="5641" actId="20577"/>
          <ac:spMkLst>
            <pc:docMk/>
            <pc:sldMk cId="4049115091" sldId="2147478052"/>
            <ac:spMk id="6" creationId="{34DF5E50-D7F1-5474-7381-1817EC877669}"/>
          </ac:spMkLst>
        </pc:spChg>
        <pc:spChg chg="add mod">
          <ac:chgData name="Kauhl, Justin (J)" userId="eeb1708e-6d1e-41e7-9ac1-588c0950e0ca" providerId="ADAL" clId="{21BF401E-EA9D-4480-8F93-FEBBD45BA40D}" dt="2025-07-14T14:00:32.311" v="5645" actId="1076"/>
          <ac:spMkLst>
            <pc:docMk/>
            <pc:sldMk cId="4049115091" sldId="2147478052"/>
            <ac:spMk id="14" creationId="{CAFE34DF-451E-3773-4FE0-CAFB9ED12896}"/>
          </ac:spMkLst>
        </pc:spChg>
        <pc:spChg chg="add mod ord">
          <ac:chgData name="Kauhl, Justin (J)" userId="eeb1708e-6d1e-41e7-9ac1-588c0950e0ca" providerId="ADAL" clId="{21BF401E-EA9D-4480-8F93-FEBBD45BA40D}" dt="2025-07-14T13:49:45.011" v="5491" actId="207"/>
          <ac:spMkLst>
            <pc:docMk/>
            <pc:sldMk cId="4049115091" sldId="2147478052"/>
            <ac:spMk id="16" creationId="{02B867EB-BE89-A714-F1C6-49923AB02132}"/>
          </ac:spMkLst>
        </pc:spChg>
        <pc:spChg chg="mod">
          <ac:chgData name="Kauhl, Justin (J)" userId="eeb1708e-6d1e-41e7-9ac1-588c0950e0ca" providerId="ADAL" clId="{21BF401E-EA9D-4480-8F93-FEBBD45BA40D}" dt="2025-07-14T14:00:05.489" v="5609" actId="1076"/>
          <ac:spMkLst>
            <pc:docMk/>
            <pc:sldMk cId="4049115091" sldId="2147478052"/>
            <ac:spMk id="29" creationId="{CB2304CF-3331-137D-789E-BA1A59312DA0}"/>
          </ac:spMkLst>
        </pc:spChg>
        <pc:spChg chg="mod">
          <ac:chgData name="Kauhl, Justin (J)" userId="eeb1708e-6d1e-41e7-9ac1-588c0950e0ca" providerId="ADAL" clId="{21BF401E-EA9D-4480-8F93-FEBBD45BA40D}" dt="2025-07-14T13:44:23.787" v="5260" actId="1076"/>
          <ac:spMkLst>
            <pc:docMk/>
            <pc:sldMk cId="4049115091" sldId="2147478052"/>
            <ac:spMk id="2048" creationId="{DD44516C-4815-90CC-EDA0-5CD25B2D2A01}"/>
          </ac:spMkLst>
        </pc:spChg>
        <pc:picChg chg="add mod">
          <ac:chgData name="Kauhl, Justin (J)" userId="eeb1708e-6d1e-41e7-9ac1-588c0950e0ca" providerId="ADAL" clId="{21BF401E-EA9D-4480-8F93-FEBBD45BA40D}" dt="2025-07-14T13:47:25.917" v="5416" actId="1076"/>
          <ac:picMkLst>
            <pc:docMk/>
            <pc:sldMk cId="4049115091" sldId="2147478052"/>
            <ac:picMk id="13" creationId="{628F149C-D26F-F77C-8D74-3BF376889FF4}"/>
          </ac:picMkLst>
        </pc:picChg>
        <pc:picChg chg="add mod">
          <ac:chgData name="Kauhl, Justin (J)" userId="eeb1708e-6d1e-41e7-9ac1-588c0950e0ca" providerId="ADAL" clId="{21BF401E-EA9D-4480-8F93-FEBBD45BA40D}" dt="2025-07-14T14:00:08.873" v="5610" actId="1076"/>
          <ac:picMkLst>
            <pc:docMk/>
            <pc:sldMk cId="4049115091" sldId="2147478052"/>
            <ac:picMk id="1026" creationId="{E29FC3E9-A2AE-F194-6278-40CE63B2BFA1}"/>
          </ac:picMkLst>
        </pc:picChg>
      </pc:sldChg>
      <pc:sldChg chg="delSp add mod ord">
        <pc:chgData name="Kauhl, Justin (J)" userId="eeb1708e-6d1e-41e7-9ac1-588c0950e0ca" providerId="ADAL" clId="{21BF401E-EA9D-4480-8F93-FEBBD45BA40D}" dt="2025-07-16T19:09:10.078" v="7614" actId="478"/>
        <pc:sldMkLst>
          <pc:docMk/>
          <pc:sldMk cId="3315542862" sldId="2147478053"/>
        </pc:sldMkLst>
        <pc:spChg chg="del">
          <ac:chgData name="Kauhl, Justin (J)" userId="eeb1708e-6d1e-41e7-9ac1-588c0950e0ca" providerId="ADAL" clId="{21BF401E-EA9D-4480-8F93-FEBBD45BA40D}" dt="2025-07-16T19:09:10.078" v="7614" actId="478"/>
          <ac:spMkLst>
            <pc:docMk/>
            <pc:sldMk cId="3315542862" sldId="2147478053"/>
            <ac:spMk id="4" creationId="{23056BA4-45BA-CC67-249B-CEC58C3B7747}"/>
          </ac:spMkLst>
        </pc:spChg>
      </pc:sldChg>
      <pc:sldChg chg="delSp add mod ord">
        <pc:chgData name="Kauhl, Justin (J)" userId="eeb1708e-6d1e-41e7-9ac1-588c0950e0ca" providerId="ADAL" clId="{21BF401E-EA9D-4480-8F93-FEBBD45BA40D}" dt="2025-07-16T19:09:12.796" v="7615" actId="478"/>
        <pc:sldMkLst>
          <pc:docMk/>
          <pc:sldMk cId="10281379" sldId="2147478054"/>
        </pc:sldMkLst>
        <pc:spChg chg="del">
          <ac:chgData name="Kauhl, Justin (J)" userId="eeb1708e-6d1e-41e7-9ac1-588c0950e0ca" providerId="ADAL" clId="{21BF401E-EA9D-4480-8F93-FEBBD45BA40D}" dt="2025-07-16T19:09:12.796" v="7615" actId="478"/>
          <ac:spMkLst>
            <pc:docMk/>
            <pc:sldMk cId="10281379" sldId="2147478054"/>
            <ac:spMk id="4" creationId="{240FB367-0FAA-7A53-FFD4-1E52F7F7B2AE}"/>
          </ac:spMkLst>
        </pc:spChg>
      </pc:sldChg>
      <pc:sldChg chg="addSp delSp modSp new mod modAnim">
        <pc:chgData name="Kauhl, Justin (J)" userId="eeb1708e-6d1e-41e7-9ac1-588c0950e0ca" providerId="ADAL" clId="{21BF401E-EA9D-4480-8F93-FEBBD45BA40D}" dt="2025-07-16T19:09:35.368" v="7627" actId="478"/>
        <pc:sldMkLst>
          <pc:docMk/>
          <pc:sldMk cId="2775884838" sldId="2147478055"/>
        </pc:sldMkLst>
        <pc:spChg chg="del">
          <ac:chgData name="Kauhl, Justin (J)" userId="eeb1708e-6d1e-41e7-9ac1-588c0950e0ca" providerId="ADAL" clId="{21BF401E-EA9D-4480-8F93-FEBBD45BA40D}" dt="2025-07-15T21:53:58.835" v="6536" actId="478"/>
          <ac:spMkLst>
            <pc:docMk/>
            <pc:sldMk cId="2775884838" sldId="2147478055"/>
            <ac:spMk id="3" creationId="{99162CAE-F25A-3BFF-C880-EF33CE18C21E}"/>
          </ac:spMkLst>
        </pc:spChg>
        <pc:spChg chg="del">
          <ac:chgData name="Kauhl, Justin (J)" userId="eeb1708e-6d1e-41e7-9ac1-588c0950e0ca" providerId="ADAL" clId="{21BF401E-EA9D-4480-8F93-FEBBD45BA40D}" dt="2025-07-16T19:09:35.368" v="7627" actId="478"/>
          <ac:spMkLst>
            <pc:docMk/>
            <pc:sldMk cId="2775884838" sldId="2147478055"/>
            <ac:spMk id="4" creationId="{F38C88D0-AC55-BBC3-AE41-E5B009CBE33E}"/>
          </ac:spMkLst>
        </pc:spChg>
        <pc:spChg chg="mod">
          <ac:chgData name="Kauhl, Justin (J)" userId="eeb1708e-6d1e-41e7-9ac1-588c0950e0ca" providerId="ADAL" clId="{21BF401E-EA9D-4480-8F93-FEBBD45BA40D}" dt="2025-07-16T15:01:39.265" v="7576" actId="20577"/>
          <ac:spMkLst>
            <pc:docMk/>
            <pc:sldMk cId="2775884838" sldId="2147478055"/>
            <ac:spMk id="5" creationId="{198C0501-0E11-AD60-DD81-98B0165A33BE}"/>
          </ac:spMkLst>
        </pc:spChg>
        <pc:spChg chg="add mod">
          <ac:chgData name="Kauhl, Justin (J)" userId="eeb1708e-6d1e-41e7-9ac1-588c0950e0ca" providerId="ADAL" clId="{21BF401E-EA9D-4480-8F93-FEBBD45BA40D}" dt="2025-07-15T21:51:40.917" v="6450" actId="207"/>
          <ac:spMkLst>
            <pc:docMk/>
            <pc:sldMk cId="2775884838" sldId="2147478055"/>
            <ac:spMk id="6" creationId="{7713598F-04FC-5451-6411-336701268E37}"/>
          </ac:spMkLst>
        </pc:spChg>
        <pc:spChg chg="add mod">
          <ac:chgData name="Kauhl, Justin (J)" userId="eeb1708e-6d1e-41e7-9ac1-588c0950e0ca" providerId="ADAL" clId="{21BF401E-EA9D-4480-8F93-FEBBD45BA40D}" dt="2025-07-15T21:53:54.821" v="6535" actId="1076"/>
          <ac:spMkLst>
            <pc:docMk/>
            <pc:sldMk cId="2775884838" sldId="2147478055"/>
            <ac:spMk id="7" creationId="{9E4169EB-473C-0026-7F05-9B637BD7DE4E}"/>
          </ac:spMkLst>
        </pc:spChg>
      </pc:sldChg>
      <pc:sldChg chg="addSp delSp modSp new mod setBg">
        <pc:chgData name="Kauhl, Justin (J)" userId="eeb1708e-6d1e-41e7-9ac1-588c0950e0ca" providerId="ADAL" clId="{21BF401E-EA9D-4480-8F93-FEBBD45BA40D}" dt="2025-07-15T21:56:39.346" v="6576" actId="478"/>
        <pc:sldMkLst>
          <pc:docMk/>
          <pc:sldMk cId="3002396690" sldId="2147478056"/>
        </pc:sldMkLst>
        <pc:spChg chg="del mod ord">
          <ac:chgData name="Kauhl, Justin (J)" userId="eeb1708e-6d1e-41e7-9ac1-588c0950e0ca" providerId="ADAL" clId="{21BF401E-EA9D-4480-8F93-FEBBD45BA40D}" dt="2025-07-15T21:56:39.346" v="6576" actId="478"/>
          <ac:spMkLst>
            <pc:docMk/>
            <pc:sldMk cId="3002396690" sldId="2147478056"/>
            <ac:spMk id="2" creationId="{8FA89F76-B2CD-EA66-38E8-A5495E8C63D5}"/>
          </ac:spMkLst>
        </pc:spChg>
        <pc:spChg chg="del mod ord">
          <ac:chgData name="Kauhl, Justin (J)" userId="eeb1708e-6d1e-41e7-9ac1-588c0950e0ca" providerId="ADAL" clId="{21BF401E-EA9D-4480-8F93-FEBBD45BA40D}" dt="2025-07-15T21:56:29.856" v="6575" actId="478"/>
          <ac:spMkLst>
            <pc:docMk/>
            <pc:sldMk cId="3002396690" sldId="2147478056"/>
            <ac:spMk id="3" creationId="{6ECE5E87-045A-DF22-656A-D519E5D6BA07}"/>
          </ac:spMkLst>
        </pc:spChg>
        <pc:spChg chg="mod ord">
          <ac:chgData name="Kauhl, Justin (J)" userId="eeb1708e-6d1e-41e7-9ac1-588c0950e0ca" providerId="ADAL" clId="{21BF401E-EA9D-4480-8F93-FEBBD45BA40D}" dt="2025-07-15T21:56:23.028" v="6574" actId="26606"/>
          <ac:spMkLst>
            <pc:docMk/>
            <pc:sldMk cId="3002396690" sldId="2147478056"/>
            <ac:spMk id="4" creationId="{366DB0AE-9BFA-F494-A0E9-2BEACA7BE30D}"/>
          </ac:spMkLst>
        </pc:spChg>
        <pc:spChg chg="mod">
          <ac:chgData name="Kauhl, Justin (J)" userId="eeb1708e-6d1e-41e7-9ac1-588c0950e0ca" providerId="ADAL" clId="{21BF401E-EA9D-4480-8F93-FEBBD45BA40D}" dt="2025-07-15T21:56:23.028" v="6574" actId="26606"/>
          <ac:spMkLst>
            <pc:docMk/>
            <pc:sldMk cId="3002396690" sldId="2147478056"/>
            <ac:spMk id="5" creationId="{C78CBEE5-ED15-6D08-F552-41CC4DAE8A88}"/>
          </ac:spMkLst>
        </pc:spChg>
        <pc:spChg chg="add">
          <ac:chgData name="Kauhl, Justin (J)" userId="eeb1708e-6d1e-41e7-9ac1-588c0950e0ca" providerId="ADAL" clId="{21BF401E-EA9D-4480-8F93-FEBBD45BA40D}" dt="2025-07-15T21:56:23.028" v="6574" actId="26606"/>
          <ac:spMkLst>
            <pc:docMk/>
            <pc:sldMk cId="3002396690" sldId="2147478056"/>
            <ac:spMk id="1031" creationId="{0CABCAE3-64FC-4149-819F-2C1812824154}"/>
          </ac:spMkLst>
        </pc:spChg>
        <pc:spChg chg="add">
          <ac:chgData name="Kauhl, Justin (J)" userId="eeb1708e-6d1e-41e7-9ac1-588c0950e0ca" providerId="ADAL" clId="{21BF401E-EA9D-4480-8F93-FEBBD45BA40D}" dt="2025-07-15T21:56:23.028" v="6574" actId="26606"/>
          <ac:spMkLst>
            <pc:docMk/>
            <pc:sldMk cId="3002396690" sldId="2147478056"/>
            <ac:spMk id="1039" creationId="{D0712110-0BC1-4B31-B3BB-63B44222E87F}"/>
          </ac:spMkLst>
        </pc:spChg>
        <pc:spChg chg="add">
          <ac:chgData name="Kauhl, Justin (J)" userId="eeb1708e-6d1e-41e7-9ac1-588c0950e0ca" providerId="ADAL" clId="{21BF401E-EA9D-4480-8F93-FEBBD45BA40D}" dt="2025-07-15T21:56:23.028" v="6574" actId="26606"/>
          <ac:spMkLst>
            <pc:docMk/>
            <pc:sldMk cId="3002396690" sldId="2147478056"/>
            <ac:spMk id="1041" creationId="{4466B5F3-C053-4580-B04A-1EF949888280}"/>
          </ac:spMkLst>
        </pc:spChg>
        <pc:picChg chg="add mod">
          <ac:chgData name="Kauhl, Justin (J)" userId="eeb1708e-6d1e-41e7-9ac1-588c0950e0ca" providerId="ADAL" clId="{21BF401E-EA9D-4480-8F93-FEBBD45BA40D}" dt="2025-07-15T21:56:23.028" v="6574" actId="26606"/>
          <ac:picMkLst>
            <pc:docMk/>
            <pc:sldMk cId="3002396690" sldId="2147478056"/>
            <ac:picMk id="1026" creationId="{99FB0E01-4717-D7AF-5CE1-FC782149F431}"/>
          </ac:picMkLst>
        </pc:picChg>
        <pc:picChg chg="add">
          <ac:chgData name="Kauhl, Justin (J)" userId="eeb1708e-6d1e-41e7-9ac1-588c0950e0ca" providerId="ADAL" clId="{21BF401E-EA9D-4480-8F93-FEBBD45BA40D}" dt="2025-07-15T21:56:23.028" v="6574" actId="26606"/>
          <ac:picMkLst>
            <pc:docMk/>
            <pc:sldMk cId="3002396690" sldId="2147478056"/>
            <ac:picMk id="1033" creationId="{012FDCFE-9AD2-4D8A-8CBF-B3AA37EBF6DD}"/>
          </ac:picMkLst>
        </pc:picChg>
        <pc:picChg chg="add">
          <ac:chgData name="Kauhl, Justin (J)" userId="eeb1708e-6d1e-41e7-9ac1-588c0950e0ca" providerId="ADAL" clId="{21BF401E-EA9D-4480-8F93-FEBBD45BA40D}" dt="2025-07-15T21:56:23.028" v="6574" actId="26606"/>
          <ac:picMkLst>
            <pc:docMk/>
            <pc:sldMk cId="3002396690" sldId="2147478056"/>
            <ac:picMk id="1045" creationId="{25CED634-E2D0-4AB7-96DD-816C9B52C5CF}"/>
          </ac:picMkLst>
        </pc:picChg>
      </pc:sldChg>
      <pc:sldChg chg="addSp delSp modSp new mod">
        <pc:chgData name="Kauhl, Justin (J)" userId="eeb1708e-6d1e-41e7-9ac1-588c0950e0ca" providerId="ADAL" clId="{21BF401E-EA9D-4480-8F93-FEBBD45BA40D}" dt="2025-07-16T19:09:38.063" v="7628" actId="478"/>
        <pc:sldMkLst>
          <pc:docMk/>
          <pc:sldMk cId="2110608197" sldId="2147478057"/>
        </pc:sldMkLst>
        <pc:spChg chg="del">
          <ac:chgData name="Kauhl, Justin (J)" userId="eeb1708e-6d1e-41e7-9ac1-588c0950e0ca" providerId="ADAL" clId="{21BF401E-EA9D-4480-8F93-FEBBD45BA40D}" dt="2025-07-15T22:17:04.144" v="6966" actId="478"/>
          <ac:spMkLst>
            <pc:docMk/>
            <pc:sldMk cId="2110608197" sldId="2147478057"/>
            <ac:spMk id="3" creationId="{FDAF13BA-9A1B-F6B5-1AAE-15956DF4C4A3}"/>
          </ac:spMkLst>
        </pc:spChg>
        <pc:spChg chg="del">
          <ac:chgData name="Kauhl, Justin (J)" userId="eeb1708e-6d1e-41e7-9ac1-588c0950e0ca" providerId="ADAL" clId="{21BF401E-EA9D-4480-8F93-FEBBD45BA40D}" dt="2025-07-16T19:09:38.063" v="7628" actId="478"/>
          <ac:spMkLst>
            <pc:docMk/>
            <pc:sldMk cId="2110608197" sldId="2147478057"/>
            <ac:spMk id="4" creationId="{3A62F5CD-849E-14CE-102B-AF50D78F4FB6}"/>
          </ac:spMkLst>
        </pc:spChg>
        <pc:spChg chg="mod">
          <ac:chgData name="Kauhl, Justin (J)" userId="eeb1708e-6d1e-41e7-9ac1-588c0950e0ca" providerId="ADAL" clId="{21BF401E-EA9D-4480-8F93-FEBBD45BA40D}" dt="2025-07-15T21:58:13.265" v="6602" actId="20577"/>
          <ac:spMkLst>
            <pc:docMk/>
            <pc:sldMk cId="2110608197" sldId="2147478057"/>
            <ac:spMk id="5" creationId="{67B8D01F-81B4-77F0-B8D8-859AEE83994C}"/>
          </ac:spMkLst>
        </pc:spChg>
        <pc:spChg chg="add mod">
          <ac:chgData name="Kauhl, Justin (J)" userId="eeb1708e-6d1e-41e7-9ac1-588c0950e0ca" providerId="ADAL" clId="{21BF401E-EA9D-4480-8F93-FEBBD45BA40D}" dt="2025-07-15T23:49:19.905" v="7088" actId="1076"/>
          <ac:spMkLst>
            <pc:docMk/>
            <pc:sldMk cId="2110608197" sldId="2147478057"/>
            <ac:spMk id="6" creationId="{334F77C4-6926-B276-7C67-64DFB06BEBFC}"/>
          </ac:spMkLst>
        </pc:spChg>
        <pc:spChg chg="add del mod">
          <ac:chgData name="Kauhl, Justin (J)" userId="eeb1708e-6d1e-41e7-9ac1-588c0950e0ca" providerId="ADAL" clId="{21BF401E-EA9D-4480-8F93-FEBBD45BA40D}" dt="2025-07-15T22:16:21.527" v="6956" actId="478"/>
          <ac:spMkLst>
            <pc:docMk/>
            <pc:sldMk cId="2110608197" sldId="2147478057"/>
            <ac:spMk id="7" creationId="{627AA268-2EF2-8BA2-5A1B-80AD36F722D9}"/>
          </ac:spMkLst>
        </pc:spChg>
        <pc:spChg chg="add mod">
          <ac:chgData name="Kauhl, Justin (J)" userId="eeb1708e-6d1e-41e7-9ac1-588c0950e0ca" providerId="ADAL" clId="{21BF401E-EA9D-4480-8F93-FEBBD45BA40D}" dt="2025-07-15T23:55:20.749" v="7242" actId="13926"/>
          <ac:spMkLst>
            <pc:docMk/>
            <pc:sldMk cId="2110608197" sldId="2147478057"/>
            <ac:spMk id="8" creationId="{9222C8FD-5527-ED15-530D-E1982C7B4B66}"/>
          </ac:spMkLst>
        </pc:spChg>
        <pc:spChg chg="add mod">
          <ac:chgData name="Kauhl, Justin (J)" userId="eeb1708e-6d1e-41e7-9ac1-588c0950e0ca" providerId="ADAL" clId="{21BF401E-EA9D-4480-8F93-FEBBD45BA40D}" dt="2025-07-15T23:49:45.109" v="7099" actId="1076"/>
          <ac:spMkLst>
            <pc:docMk/>
            <pc:sldMk cId="2110608197" sldId="2147478057"/>
            <ac:spMk id="9" creationId="{F6A1F3FB-1A19-023D-B975-07889819359D}"/>
          </ac:spMkLst>
        </pc:spChg>
        <pc:spChg chg="add mod">
          <ac:chgData name="Kauhl, Justin (J)" userId="eeb1708e-6d1e-41e7-9ac1-588c0950e0ca" providerId="ADAL" clId="{21BF401E-EA9D-4480-8F93-FEBBD45BA40D}" dt="2025-07-15T23:51:29.052" v="7177" actId="20577"/>
          <ac:spMkLst>
            <pc:docMk/>
            <pc:sldMk cId="2110608197" sldId="2147478057"/>
            <ac:spMk id="10" creationId="{FFD05F44-F5F6-D2C1-9348-BBCAEBF7009E}"/>
          </ac:spMkLst>
        </pc:spChg>
        <pc:spChg chg="add mod">
          <ac:chgData name="Kauhl, Justin (J)" userId="eeb1708e-6d1e-41e7-9ac1-588c0950e0ca" providerId="ADAL" clId="{21BF401E-EA9D-4480-8F93-FEBBD45BA40D}" dt="2025-07-15T23:55:28.786" v="7243" actId="1076"/>
          <ac:spMkLst>
            <pc:docMk/>
            <pc:sldMk cId="2110608197" sldId="2147478057"/>
            <ac:spMk id="11" creationId="{42F88F58-8934-7029-AED5-38165CF590EC}"/>
          </ac:spMkLst>
        </pc:spChg>
        <pc:spChg chg="add mod">
          <ac:chgData name="Kauhl, Justin (J)" userId="eeb1708e-6d1e-41e7-9ac1-588c0950e0ca" providerId="ADAL" clId="{21BF401E-EA9D-4480-8F93-FEBBD45BA40D}" dt="2025-07-15T23:48:52.862" v="7079"/>
          <ac:spMkLst>
            <pc:docMk/>
            <pc:sldMk cId="2110608197" sldId="2147478057"/>
            <ac:spMk id="12" creationId="{5ABF1B1E-8875-E533-9BB1-B07362AFDCEE}"/>
          </ac:spMkLst>
        </pc:spChg>
        <pc:spChg chg="add mod">
          <ac:chgData name="Kauhl, Justin (J)" userId="eeb1708e-6d1e-41e7-9ac1-588c0950e0ca" providerId="ADAL" clId="{21BF401E-EA9D-4480-8F93-FEBBD45BA40D}" dt="2025-07-15T23:50:02.053" v="7106" actId="14100"/>
          <ac:spMkLst>
            <pc:docMk/>
            <pc:sldMk cId="2110608197" sldId="2147478057"/>
            <ac:spMk id="13" creationId="{4213B8CC-D7C3-4BB7-B08F-0CCCCFBE6467}"/>
          </ac:spMkLst>
        </pc:spChg>
        <pc:spChg chg="add mod">
          <ac:chgData name="Kauhl, Justin (J)" userId="eeb1708e-6d1e-41e7-9ac1-588c0950e0ca" providerId="ADAL" clId="{21BF401E-EA9D-4480-8F93-FEBBD45BA40D}" dt="2025-07-15T23:50:47.546" v="7156" actId="1076"/>
          <ac:spMkLst>
            <pc:docMk/>
            <pc:sldMk cId="2110608197" sldId="2147478057"/>
            <ac:spMk id="14" creationId="{5546FDF2-1D80-CE08-79A2-7E90D07805C9}"/>
          </ac:spMkLst>
        </pc:spChg>
        <pc:spChg chg="add mod">
          <ac:chgData name="Kauhl, Justin (J)" userId="eeb1708e-6d1e-41e7-9ac1-588c0950e0ca" providerId="ADAL" clId="{21BF401E-EA9D-4480-8F93-FEBBD45BA40D}" dt="2025-07-15T23:51:16.532" v="7162" actId="1076"/>
          <ac:spMkLst>
            <pc:docMk/>
            <pc:sldMk cId="2110608197" sldId="2147478057"/>
            <ac:spMk id="15" creationId="{EF221265-FEA6-4C18-8A95-76B9FF214F36}"/>
          </ac:spMkLst>
        </pc:spChg>
        <pc:spChg chg="add mod">
          <ac:chgData name="Kauhl, Justin (J)" userId="eeb1708e-6d1e-41e7-9ac1-588c0950e0ca" providerId="ADAL" clId="{21BF401E-EA9D-4480-8F93-FEBBD45BA40D}" dt="2025-07-15T23:51:41.618" v="7179" actId="1076"/>
          <ac:spMkLst>
            <pc:docMk/>
            <pc:sldMk cId="2110608197" sldId="2147478057"/>
            <ac:spMk id="16" creationId="{71C4DC86-D89A-5A5D-B8C4-7C2318635962}"/>
          </ac:spMkLst>
        </pc:spChg>
        <pc:spChg chg="add">
          <ac:chgData name="Kauhl, Justin (J)" userId="eeb1708e-6d1e-41e7-9ac1-588c0950e0ca" providerId="ADAL" clId="{21BF401E-EA9D-4480-8F93-FEBBD45BA40D}" dt="2025-07-15T23:52:06.405" v="7180"/>
          <ac:spMkLst>
            <pc:docMk/>
            <pc:sldMk cId="2110608197" sldId="2147478057"/>
            <ac:spMk id="17" creationId="{A3268026-B8F5-4CF5-7CEA-4E079BDCD591}"/>
          </ac:spMkLst>
        </pc:spChg>
        <pc:spChg chg="add mod">
          <ac:chgData name="Kauhl, Justin (J)" userId="eeb1708e-6d1e-41e7-9ac1-588c0950e0ca" providerId="ADAL" clId="{21BF401E-EA9D-4480-8F93-FEBBD45BA40D}" dt="2025-07-15T23:53:29.595" v="7223" actId="1076"/>
          <ac:spMkLst>
            <pc:docMk/>
            <pc:sldMk cId="2110608197" sldId="2147478057"/>
            <ac:spMk id="18" creationId="{D3823FD5-A2B2-4024-2032-326E0894D293}"/>
          </ac:spMkLst>
        </pc:spChg>
        <pc:picChg chg="add mod">
          <ac:chgData name="Kauhl, Justin (J)" userId="eeb1708e-6d1e-41e7-9ac1-588c0950e0ca" providerId="ADAL" clId="{21BF401E-EA9D-4480-8F93-FEBBD45BA40D}" dt="2025-07-15T23:51:23.429" v="7165" actId="1076"/>
          <ac:picMkLst>
            <pc:docMk/>
            <pc:sldMk cId="2110608197" sldId="2147478057"/>
            <ac:picMk id="3074" creationId="{4B2355C5-6471-A3E0-6501-1FD8C8B36502}"/>
          </ac:picMkLst>
        </pc:picChg>
        <pc:picChg chg="add mod">
          <ac:chgData name="Kauhl, Justin (J)" userId="eeb1708e-6d1e-41e7-9ac1-588c0950e0ca" providerId="ADAL" clId="{21BF401E-EA9D-4480-8F93-FEBBD45BA40D}" dt="2025-07-15T23:52:56.268" v="7187" actId="1076"/>
          <ac:picMkLst>
            <pc:docMk/>
            <pc:sldMk cId="2110608197" sldId="2147478057"/>
            <ac:picMk id="3078" creationId="{0EA837C5-6853-F453-9E31-F2A0E934B6B0}"/>
          </ac:picMkLst>
        </pc:picChg>
        <pc:picChg chg="add mod">
          <ac:chgData name="Kauhl, Justin (J)" userId="eeb1708e-6d1e-41e7-9ac1-588c0950e0ca" providerId="ADAL" clId="{21BF401E-EA9D-4480-8F93-FEBBD45BA40D}" dt="2025-07-15T23:52:54.144" v="7186" actId="1076"/>
          <ac:picMkLst>
            <pc:docMk/>
            <pc:sldMk cId="2110608197" sldId="2147478057"/>
            <ac:picMk id="3080" creationId="{E47EA8CF-E285-3A1D-D533-6B554D772CE4}"/>
          </ac:picMkLst>
        </pc:picChg>
      </pc:sldChg>
      <pc:sldChg chg="modSp add del mod">
        <pc:chgData name="Kauhl, Justin (J)" userId="eeb1708e-6d1e-41e7-9ac1-588c0950e0ca" providerId="ADAL" clId="{21BF401E-EA9D-4480-8F93-FEBBD45BA40D}" dt="2025-07-15T22:16:53.668" v="6963" actId="47"/>
        <pc:sldMkLst>
          <pc:docMk/>
          <pc:sldMk cId="2071661503" sldId="2147478058"/>
        </pc:sldMkLst>
        <pc:spChg chg="mod">
          <ac:chgData name="Kauhl, Justin (J)" userId="eeb1708e-6d1e-41e7-9ac1-588c0950e0ca" providerId="ADAL" clId="{21BF401E-EA9D-4480-8F93-FEBBD45BA40D}" dt="2025-07-15T22:00:48.702" v="6695" actId="13926"/>
          <ac:spMkLst>
            <pc:docMk/>
            <pc:sldMk cId="2071661503" sldId="2147478058"/>
            <ac:spMk id="6" creationId="{0D3CC49F-8CDE-B894-1FA2-E92BD40FB395}"/>
          </ac:spMkLst>
        </pc:spChg>
        <pc:spChg chg="mod">
          <ac:chgData name="Kauhl, Justin (J)" userId="eeb1708e-6d1e-41e7-9ac1-588c0950e0ca" providerId="ADAL" clId="{21BF401E-EA9D-4480-8F93-FEBBD45BA40D}" dt="2025-07-15T22:00:30.728" v="6691" actId="20577"/>
          <ac:spMkLst>
            <pc:docMk/>
            <pc:sldMk cId="2071661503" sldId="2147478058"/>
            <ac:spMk id="7" creationId="{308E264C-8FCA-BBC1-6894-FFDAF1BCFF93}"/>
          </ac:spMkLst>
        </pc:spChg>
      </pc:sldChg>
      <pc:sldChg chg="addSp modSp add del mod modAnim">
        <pc:chgData name="Kauhl, Justin (J)" userId="eeb1708e-6d1e-41e7-9ac1-588c0950e0ca" providerId="ADAL" clId="{21BF401E-EA9D-4480-8F93-FEBBD45BA40D}" dt="2025-07-15T22:16:54.640" v="6964" actId="47"/>
        <pc:sldMkLst>
          <pc:docMk/>
          <pc:sldMk cId="2486826819" sldId="2147478059"/>
        </pc:sldMkLst>
        <pc:spChg chg="mod">
          <ac:chgData name="Kauhl, Justin (J)" userId="eeb1708e-6d1e-41e7-9ac1-588c0950e0ca" providerId="ADAL" clId="{21BF401E-EA9D-4480-8F93-FEBBD45BA40D}" dt="2025-07-15T22:01:34.248" v="6744" actId="20577"/>
          <ac:spMkLst>
            <pc:docMk/>
            <pc:sldMk cId="2486826819" sldId="2147478059"/>
            <ac:spMk id="7" creationId="{8A68A56E-5872-3FBD-EA5F-F5135B8C1D5A}"/>
          </ac:spMkLst>
        </pc:spChg>
        <pc:spChg chg="add mod">
          <ac:chgData name="Kauhl, Justin (J)" userId="eeb1708e-6d1e-41e7-9ac1-588c0950e0ca" providerId="ADAL" clId="{21BF401E-EA9D-4480-8F93-FEBBD45BA40D}" dt="2025-07-15T22:05:18.289" v="6921" actId="1076"/>
          <ac:spMkLst>
            <pc:docMk/>
            <pc:sldMk cId="2486826819" sldId="2147478059"/>
            <ac:spMk id="8" creationId="{186C5D24-E37A-3C83-BC6D-226E31636C67}"/>
          </ac:spMkLst>
        </pc:spChg>
        <pc:spChg chg="add mod">
          <ac:chgData name="Kauhl, Justin (J)" userId="eeb1708e-6d1e-41e7-9ac1-588c0950e0ca" providerId="ADAL" clId="{21BF401E-EA9D-4480-8F93-FEBBD45BA40D}" dt="2025-07-15T22:05:20.573" v="6922" actId="1076"/>
          <ac:spMkLst>
            <pc:docMk/>
            <pc:sldMk cId="2486826819" sldId="2147478059"/>
            <ac:spMk id="9" creationId="{5D75E9C5-9B4A-C5A0-3F9A-AD1954D61709}"/>
          </ac:spMkLst>
        </pc:spChg>
        <pc:spChg chg="add mod">
          <ac:chgData name="Kauhl, Justin (J)" userId="eeb1708e-6d1e-41e7-9ac1-588c0950e0ca" providerId="ADAL" clId="{21BF401E-EA9D-4480-8F93-FEBBD45BA40D}" dt="2025-07-15T22:04:59.001" v="6918" actId="20577"/>
          <ac:spMkLst>
            <pc:docMk/>
            <pc:sldMk cId="2486826819" sldId="2147478059"/>
            <ac:spMk id="10" creationId="{1CAF70F1-047B-4BBB-673C-A839C9F256F7}"/>
          </ac:spMkLst>
        </pc:spChg>
        <pc:spChg chg="add mod">
          <ac:chgData name="Kauhl, Justin (J)" userId="eeb1708e-6d1e-41e7-9ac1-588c0950e0ca" providerId="ADAL" clId="{21BF401E-EA9D-4480-8F93-FEBBD45BA40D}" dt="2025-07-15T22:05:22.742" v="6923" actId="1076"/>
          <ac:spMkLst>
            <pc:docMk/>
            <pc:sldMk cId="2486826819" sldId="2147478059"/>
            <ac:spMk id="11" creationId="{976248E2-27DD-9857-35A8-6274A622A7BB}"/>
          </ac:spMkLst>
        </pc:spChg>
      </pc:sldChg>
      <pc:sldChg chg="new del">
        <pc:chgData name="Kauhl, Justin (J)" userId="eeb1708e-6d1e-41e7-9ac1-588c0950e0ca" providerId="ADAL" clId="{21BF401E-EA9D-4480-8F93-FEBBD45BA40D}" dt="2025-07-15T22:17:58.524" v="7043" actId="47"/>
        <pc:sldMkLst>
          <pc:docMk/>
          <pc:sldMk cId="1876662801" sldId="2147478060"/>
        </pc:sldMkLst>
      </pc:sldChg>
      <pc:sldChg chg="addSp delSp modSp add del mod modAnim">
        <pc:chgData name="Kauhl, Justin (J)" userId="eeb1708e-6d1e-41e7-9ac1-588c0950e0ca" providerId="ADAL" clId="{21BF401E-EA9D-4480-8F93-FEBBD45BA40D}" dt="2025-07-15T22:16:56.439" v="6965" actId="47"/>
        <pc:sldMkLst>
          <pc:docMk/>
          <pc:sldMk cId="3559272162" sldId="2147478061"/>
        </pc:sldMkLst>
        <pc:spChg chg="del">
          <ac:chgData name="Kauhl, Justin (J)" userId="eeb1708e-6d1e-41e7-9ac1-588c0950e0ca" providerId="ADAL" clId="{21BF401E-EA9D-4480-8F93-FEBBD45BA40D}" dt="2025-07-15T22:08:02.370" v="6929" actId="478"/>
          <ac:spMkLst>
            <pc:docMk/>
            <pc:sldMk cId="3559272162" sldId="2147478061"/>
            <ac:spMk id="6" creationId="{E1AE437B-3531-4E9B-7FD3-D231254CAE2E}"/>
          </ac:spMkLst>
        </pc:spChg>
        <pc:spChg chg="mod">
          <ac:chgData name="Kauhl, Justin (J)" userId="eeb1708e-6d1e-41e7-9ac1-588c0950e0ca" providerId="ADAL" clId="{21BF401E-EA9D-4480-8F93-FEBBD45BA40D}" dt="2025-07-15T22:07:35.099" v="6927" actId="20577"/>
          <ac:spMkLst>
            <pc:docMk/>
            <pc:sldMk cId="3559272162" sldId="2147478061"/>
            <ac:spMk id="7" creationId="{4F79C888-E8A2-747A-8219-C9C34C128DC2}"/>
          </ac:spMkLst>
        </pc:spChg>
        <pc:spChg chg="del">
          <ac:chgData name="Kauhl, Justin (J)" userId="eeb1708e-6d1e-41e7-9ac1-588c0950e0ca" providerId="ADAL" clId="{21BF401E-EA9D-4480-8F93-FEBBD45BA40D}" dt="2025-07-15T22:08:00.707" v="6928" actId="478"/>
          <ac:spMkLst>
            <pc:docMk/>
            <pc:sldMk cId="3559272162" sldId="2147478061"/>
            <ac:spMk id="8" creationId="{7807507F-D20D-66A2-3D07-F47CE9E48E0D}"/>
          </ac:spMkLst>
        </pc:spChg>
        <pc:spChg chg="del">
          <ac:chgData name="Kauhl, Justin (J)" userId="eeb1708e-6d1e-41e7-9ac1-588c0950e0ca" providerId="ADAL" clId="{21BF401E-EA9D-4480-8F93-FEBBD45BA40D}" dt="2025-07-15T22:08:03.994" v="6931" actId="478"/>
          <ac:spMkLst>
            <pc:docMk/>
            <pc:sldMk cId="3559272162" sldId="2147478061"/>
            <ac:spMk id="9" creationId="{7EE94A5C-9828-FB69-39DB-D7A9C98615D4}"/>
          </ac:spMkLst>
        </pc:spChg>
        <pc:spChg chg="mod">
          <ac:chgData name="Kauhl, Justin (J)" userId="eeb1708e-6d1e-41e7-9ac1-588c0950e0ca" providerId="ADAL" clId="{21BF401E-EA9D-4480-8F93-FEBBD45BA40D}" dt="2025-07-15T22:15:26.116" v="6955" actId="20577"/>
          <ac:spMkLst>
            <pc:docMk/>
            <pc:sldMk cId="3559272162" sldId="2147478061"/>
            <ac:spMk id="10" creationId="{4A1E3F4A-FE16-E3EC-8375-999A7CC7FF9F}"/>
          </ac:spMkLst>
        </pc:spChg>
        <pc:spChg chg="del">
          <ac:chgData name="Kauhl, Justin (J)" userId="eeb1708e-6d1e-41e7-9ac1-588c0950e0ca" providerId="ADAL" clId="{21BF401E-EA9D-4480-8F93-FEBBD45BA40D}" dt="2025-07-15T22:08:03.083" v="6930" actId="478"/>
          <ac:spMkLst>
            <pc:docMk/>
            <pc:sldMk cId="3559272162" sldId="2147478061"/>
            <ac:spMk id="11" creationId="{94BDE90C-9892-D6D6-B834-45F72AAE576F}"/>
          </ac:spMkLst>
        </pc:spChg>
        <pc:spChg chg="add mod">
          <ac:chgData name="Kauhl, Justin (J)" userId="eeb1708e-6d1e-41e7-9ac1-588c0950e0ca" providerId="ADAL" clId="{21BF401E-EA9D-4480-8F93-FEBBD45BA40D}" dt="2025-07-15T22:09:03.331" v="6939" actId="1076"/>
          <ac:spMkLst>
            <pc:docMk/>
            <pc:sldMk cId="3559272162" sldId="2147478061"/>
            <ac:spMk id="12" creationId="{9F963153-DC54-48B5-D68B-B2EDD3EB52DC}"/>
          </ac:spMkLst>
        </pc:spChg>
        <pc:spChg chg="add">
          <ac:chgData name="Kauhl, Justin (J)" userId="eeb1708e-6d1e-41e7-9ac1-588c0950e0ca" providerId="ADAL" clId="{21BF401E-EA9D-4480-8F93-FEBBD45BA40D}" dt="2025-07-15T22:13:07.679" v="6944"/>
          <ac:spMkLst>
            <pc:docMk/>
            <pc:sldMk cId="3559272162" sldId="2147478061"/>
            <ac:spMk id="13" creationId="{BCDFCE5D-9263-F642-E070-8F919727A54C}"/>
          </ac:spMkLst>
        </pc:spChg>
        <pc:picChg chg="add del mod">
          <ac:chgData name="Kauhl, Justin (J)" userId="eeb1708e-6d1e-41e7-9ac1-588c0950e0ca" providerId="ADAL" clId="{21BF401E-EA9D-4480-8F93-FEBBD45BA40D}" dt="2025-07-15T22:15:06.798" v="6952" actId="478"/>
          <ac:picMkLst>
            <pc:docMk/>
            <pc:sldMk cId="3559272162" sldId="2147478061"/>
            <ac:picMk id="2050" creationId="{B1C47494-5550-FD85-99F1-B507320ED756}"/>
          </ac:picMkLst>
        </pc:picChg>
        <pc:picChg chg="add del mod">
          <ac:chgData name="Kauhl, Justin (J)" userId="eeb1708e-6d1e-41e7-9ac1-588c0950e0ca" providerId="ADAL" clId="{21BF401E-EA9D-4480-8F93-FEBBD45BA40D}" dt="2025-07-15T22:15:21.394" v="6953" actId="478"/>
          <ac:picMkLst>
            <pc:docMk/>
            <pc:sldMk cId="3559272162" sldId="2147478061"/>
            <ac:picMk id="2054" creationId="{D29FF21D-F711-97A9-3A17-B64D801334EA}"/>
          </ac:picMkLst>
        </pc:picChg>
      </pc:sldChg>
      <pc:sldMasterChg chg="addSp modSldLayout">
        <pc:chgData name="Kauhl, Justin (J)" userId="eeb1708e-6d1e-41e7-9ac1-588c0950e0ca" providerId="ADAL" clId="{21BF401E-EA9D-4480-8F93-FEBBD45BA40D}" dt="2025-07-13T16:50:10.881" v="4"/>
        <pc:sldMasterMkLst>
          <pc:docMk/>
          <pc:sldMasterMk cId="2512112124" sldId="2147483797"/>
        </pc:sldMasterMkLst>
        <pc:spChg chg="add">
          <ac:chgData name="Kauhl, Justin (J)" userId="eeb1708e-6d1e-41e7-9ac1-588c0950e0ca" providerId="ADAL" clId="{21BF401E-EA9D-4480-8F93-FEBBD45BA40D}" dt="2025-07-13T16:50:10.881" v="4"/>
          <ac:spMkLst>
            <pc:docMk/>
            <pc:sldMasterMk cId="2512112124" sldId="2147483797"/>
            <ac:spMk id="9" creationId="{785E901C-8B07-EC4E-F532-F0A4568C26D7}"/>
          </ac:spMkLst>
        </pc:spChg>
        <pc:sldLayoutChg chg="delSp">
          <pc:chgData name="Kauhl, Justin (J)" userId="eeb1708e-6d1e-41e7-9ac1-588c0950e0ca" providerId="ADAL" clId="{21BF401E-EA9D-4480-8F93-FEBBD45BA40D}" dt="2025-07-13T16:50:10.881" v="4"/>
          <pc:sldLayoutMkLst>
            <pc:docMk/>
            <pc:sldMasterMk cId="2512112124" sldId="2147483797"/>
            <pc:sldLayoutMk cId="3250884357" sldId="2147483809"/>
          </pc:sldLayoutMkLst>
        </pc:sldLayoutChg>
        <pc:sldLayoutChg chg="delSp">
          <pc:chgData name="Kauhl, Justin (J)" userId="eeb1708e-6d1e-41e7-9ac1-588c0950e0ca" providerId="ADAL" clId="{21BF401E-EA9D-4480-8F93-FEBBD45BA40D}" dt="2025-07-13T16:50:10.881" v="4"/>
          <pc:sldLayoutMkLst>
            <pc:docMk/>
            <pc:sldMasterMk cId="2512112124" sldId="2147483797"/>
            <pc:sldLayoutMk cId="306244097" sldId="2147483810"/>
          </pc:sldLayoutMkLst>
        </pc:sldLayoutChg>
        <pc:sldLayoutChg chg="delSp">
          <pc:chgData name="Kauhl, Justin (J)" userId="eeb1708e-6d1e-41e7-9ac1-588c0950e0ca" providerId="ADAL" clId="{21BF401E-EA9D-4480-8F93-FEBBD45BA40D}" dt="2025-07-13T16:50:10.881" v="4"/>
          <pc:sldLayoutMkLst>
            <pc:docMk/>
            <pc:sldMasterMk cId="2512112124" sldId="2147483797"/>
            <pc:sldLayoutMk cId="2682667574" sldId="214748381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8246C5-2F7C-49C4-8821-7F8E5CEA2EF0}" type="datetimeFigureOut">
              <a:rPr lang="en-US" smtClean="0"/>
              <a:t>7/15/2025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CADAB7-6A3B-4BF8-AB27-0C37B114D70D}" type="slidenum">
              <a:rPr lang="en-US" smtClean="0"/>
              <a:t>‹#›</a:t>
            </a:fld>
            <a:endParaRPr lang="en-US"/>
          </a:p>
        </p:txBody>
      </p:sp>
    </p:spTree>
    <p:extLst>
      <p:ext uri="{BB962C8B-B14F-4D97-AF65-F5344CB8AC3E}">
        <p14:creationId xmlns:p14="http://schemas.microsoft.com/office/powerpoint/2010/main" val="26794569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CADAB7-6A3B-4BF8-AB27-0C37B114D70D}" type="slidenum">
              <a:rPr lang="en-US" smtClean="0"/>
              <a:t>18</a:t>
            </a:fld>
            <a:endParaRPr lang="en-US"/>
          </a:p>
        </p:txBody>
      </p:sp>
    </p:spTree>
    <p:extLst>
      <p:ext uri="{BB962C8B-B14F-4D97-AF65-F5344CB8AC3E}">
        <p14:creationId xmlns:p14="http://schemas.microsoft.com/office/powerpoint/2010/main" val="29164792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5.tif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1.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2.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5.tif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_Title with Pictur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8CA9EB8-5002-44B3-B479-64E71033ED4E}"/>
              </a:ext>
            </a:extLst>
          </p:cNvPr>
          <p:cNvSpPr/>
          <p:nvPr/>
        </p:nvSpPr>
        <p:spPr bwMode="white">
          <a:xfrm>
            <a:off x="7050460" y="6484768"/>
            <a:ext cx="5142701" cy="3732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0" name="Title 1"/>
          <p:cNvSpPr>
            <a:spLocks noGrp="1"/>
          </p:cNvSpPr>
          <p:nvPr>
            <p:ph type="ctrTitle" hasCustomPrompt="1"/>
          </p:nvPr>
        </p:nvSpPr>
        <p:spPr>
          <a:xfrm>
            <a:off x="541869" y="2464948"/>
            <a:ext cx="11108267" cy="1470025"/>
          </a:xfrm>
          <a:prstGeom prst="rect">
            <a:avLst/>
          </a:prstGeom>
        </p:spPr>
        <p:txBody>
          <a:bodyPr anchor="ctr"/>
          <a:lstStyle>
            <a:lvl1pPr algn="ctr">
              <a:defRPr sz="4267" cap="small" baseline="0">
                <a:solidFill>
                  <a:schemeClr val="tx1">
                    <a:lumMod val="75000"/>
                    <a:lumOff val="25000"/>
                  </a:schemeClr>
                </a:solidFill>
              </a:defRPr>
            </a:lvl1pPr>
          </a:lstStyle>
          <a:p>
            <a:r>
              <a:rPr lang="en-US"/>
              <a:t>Click to Add Presentation Title</a:t>
            </a:r>
          </a:p>
        </p:txBody>
      </p:sp>
      <p:sp>
        <p:nvSpPr>
          <p:cNvPr id="13" name="Subtitle 2"/>
          <p:cNvSpPr>
            <a:spLocks noGrp="1"/>
          </p:cNvSpPr>
          <p:nvPr>
            <p:ph type="subTitle" idx="1" hasCustomPrompt="1"/>
          </p:nvPr>
        </p:nvSpPr>
        <p:spPr>
          <a:xfrm>
            <a:off x="541869" y="4252804"/>
            <a:ext cx="11108267" cy="731520"/>
          </a:xfrm>
          <a:prstGeom prst="rect">
            <a:avLst/>
          </a:prstGeom>
        </p:spPr>
        <p:txBody>
          <a:bodyPr anchor="ctr">
            <a:normAutofit/>
          </a:bodyPr>
          <a:lstStyle>
            <a:lvl1pPr marL="0" indent="0" algn="ctr">
              <a:buNone/>
              <a:defRPr sz="3200" cap="none" baseline="0">
                <a:solidFill>
                  <a:schemeClr val="tx1">
                    <a:lumMod val="75000"/>
                    <a:lumOff val="25000"/>
                  </a:schemeClr>
                </a:solidFill>
                <a:latin typeface="+mj-lt"/>
              </a:defRPr>
            </a:lvl1pPr>
            <a:lvl2pPr marL="609539" indent="0" algn="ctr">
              <a:buNone/>
              <a:defRPr>
                <a:solidFill>
                  <a:schemeClr val="tx1">
                    <a:tint val="75000"/>
                  </a:schemeClr>
                </a:solidFill>
              </a:defRPr>
            </a:lvl2pPr>
            <a:lvl3pPr marL="1219080" indent="0" algn="ctr">
              <a:buNone/>
              <a:defRPr>
                <a:solidFill>
                  <a:schemeClr val="tx1">
                    <a:tint val="75000"/>
                  </a:schemeClr>
                </a:solidFill>
              </a:defRPr>
            </a:lvl3pPr>
            <a:lvl4pPr marL="1828618" indent="0" algn="ctr">
              <a:buNone/>
              <a:defRPr>
                <a:solidFill>
                  <a:schemeClr val="tx1">
                    <a:tint val="75000"/>
                  </a:schemeClr>
                </a:solidFill>
              </a:defRPr>
            </a:lvl4pPr>
            <a:lvl5pPr marL="2438158" indent="0" algn="ctr">
              <a:buNone/>
              <a:defRPr>
                <a:solidFill>
                  <a:schemeClr val="tx1">
                    <a:tint val="75000"/>
                  </a:schemeClr>
                </a:solidFill>
              </a:defRPr>
            </a:lvl5pPr>
            <a:lvl6pPr marL="3047696" indent="0" algn="ctr">
              <a:buNone/>
              <a:defRPr>
                <a:solidFill>
                  <a:schemeClr val="tx1">
                    <a:tint val="75000"/>
                  </a:schemeClr>
                </a:solidFill>
              </a:defRPr>
            </a:lvl6pPr>
            <a:lvl7pPr marL="3657235" indent="0" algn="ctr">
              <a:buNone/>
              <a:defRPr>
                <a:solidFill>
                  <a:schemeClr val="tx1">
                    <a:tint val="75000"/>
                  </a:schemeClr>
                </a:solidFill>
              </a:defRPr>
            </a:lvl7pPr>
            <a:lvl8pPr marL="4266773" indent="0" algn="ctr">
              <a:buNone/>
              <a:defRPr>
                <a:solidFill>
                  <a:schemeClr val="tx1">
                    <a:tint val="75000"/>
                  </a:schemeClr>
                </a:solidFill>
              </a:defRPr>
            </a:lvl8pPr>
            <a:lvl9pPr marL="4876313" indent="0" algn="ctr">
              <a:buNone/>
              <a:defRPr>
                <a:solidFill>
                  <a:schemeClr val="tx1">
                    <a:tint val="75000"/>
                  </a:schemeClr>
                </a:solidFill>
              </a:defRPr>
            </a:lvl9pPr>
          </a:lstStyle>
          <a:p>
            <a:r>
              <a:rPr lang="en-US"/>
              <a:t>Click to add Author or Presenter</a:t>
            </a:r>
          </a:p>
        </p:txBody>
      </p:sp>
      <p:sp>
        <p:nvSpPr>
          <p:cNvPr id="16" name="Text Placeholder 5">
            <a:extLst>
              <a:ext uri="{FF2B5EF4-FFF2-40B4-BE49-F238E27FC236}">
                <a16:creationId xmlns:a16="http://schemas.microsoft.com/office/drawing/2014/main" id="{DEFA83E1-759B-405B-B68A-9B6C740828F4}"/>
              </a:ext>
            </a:extLst>
          </p:cNvPr>
          <p:cNvSpPr>
            <a:spLocks noGrp="1"/>
          </p:cNvSpPr>
          <p:nvPr>
            <p:ph type="body" sz="quarter" idx="12" hasCustomPrompt="1"/>
          </p:nvPr>
        </p:nvSpPr>
        <p:spPr>
          <a:xfrm>
            <a:off x="541869" y="5164669"/>
            <a:ext cx="11108267" cy="730251"/>
          </a:xfrm>
          <a:prstGeom prst="rect">
            <a:avLst/>
          </a:prstGeom>
        </p:spPr>
        <p:txBody>
          <a:bodyPr anchor="ctr"/>
          <a:lstStyle>
            <a:lvl1pPr marL="0" indent="0" algn="ctr">
              <a:buNone/>
              <a:defRPr sz="2667" i="1">
                <a:solidFill>
                  <a:schemeClr val="tx1">
                    <a:lumMod val="75000"/>
                    <a:lumOff val="25000"/>
                  </a:schemeClr>
                </a:solidFill>
              </a:defRPr>
            </a:lvl1pPr>
          </a:lstStyle>
          <a:p>
            <a:pPr lvl="0"/>
            <a:r>
              <a:rPr lang="en-US"/>
              <a:t>Click to add Date</a:t>
            </a:r>
          </a:p>
        </p:txBody>
      </p:sp>
      <p:sp>
        <p:nvSpPr>
          <p:cNvPr id="11" name="Rectangle 10">
            <a:extLst>
              <a:ext uri="{FF2B5EF4-FFF2-40B4-BE49-F238E27FC236}">
                <a16:creationId xmlns:a16="http://schemas.microsoft.com/office/drawing/2014/main" id="{1C5B8BF8-52F9-4CD9-BBF5-A931485F4965}"/>
              </a:ext>
            </a:extLst>
          </p:cNvPr>
          <p:cNvSpPr/>
          <p:nvPr/>
        </p:nvSpPr>
        <p:spPr bwMode="white">
          <a:xfrm>
            <a:off x="5" y="6256241"/>
            <a:ext cx="11989961" cy="6017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2" name="Footer Placeholder 4">
            <a:extLst>
              <a:ext uri="{FF2B5EF4-FFF2-40B4-BE49-F238E27FC236}">
                <a16:creationId xmlns:a16="http://schemas.microsoft.com/office/drawing/2014/main" id="{8B256C21-EA40-4B0F-97E7-E901D269C735}"/>
              </a:ext>
            </a:extLst>
          </p:cNvPr>
          <p:cNvSpPr>
            <a:spLocks noGrp="1"/>
          </p:cNvSpPr>
          <p:nvPr>
            <p:ph type="ftr" sz="quarter" idx="11"/>
          </p:nvPr>
        </p:nvSpPr>
        <p:spPr>
          <a:xfrm>
            <a:off x="541869" y="6484768"/>
            <a:ext cx="11108267" cy="365125"/>
          </a:xfrm>
          <a:prstGeom prst="rect">
            <a:avLst/>
          </a:prstGeom>
        </p:spPr>
        <p:txBody>
          <a:bodyPr anchor="ctr"/>
          <a:lstStyle>
            <a:lvl1pPr algn="ctr">
              <a:defRPr sz="1333" b="1">
                <a:solidFill>
                  <a:srgbClr val="E80032"/>
                </a:solidFill>
              </a:defRPr>
            </a:lvl1pPr>
          </a:lstStyle>
          <a:p>
            <a:r>
              <a:rPr lang="en-US"/>
              <a:t>DOW CONFIDENTIAL - Do not share without permission</a:t>
            </a:r>
          </a:p>
        </p:txBody>
      </p:sp>
      <p:pic>
        <p:nvPicPr>
          <p:cNvPr id="14" name="Picture 13">
            <a:extLst>
              <a:ext uri="{FF2B5EF4-FFF2-40B4-BE49-F238E27FC236}">
                <a16:creationId xmlns:a16="http://schemas.microsoft.com/office/drawing/2014/main" id="{FC2582F6-591A-7448-9FBF-4895DE6A34DC}"/>
              </a:ext>
            </a:extLst>
          </p:cNvPr>
          <p:cNvPicPr>
            <a:picLocks noChangeAspect="1"/>
          </p:cNvPicPr>
          <p:nvPr/>
        </p:nvPicPr>
        <p:blipFill>
          <a:blip r:embed="rId2"/>
          <a:stretch>
            <a:fillRect/>
          </a:stretch>
        </p:blipFill>
        <p:spPr>
          <a:xfrm>
            <a:off x="0" y="-4198"/>
            <a:ext cx="12192000" cy="1405467"/>
          </a:xfrm>
          <a:prstGeom prst="rect">
            <a:avLst/>
          </a:prstGeom>
        </p:spPr>
      </p:pic>
      <p:sp>
        <p:nvSpPr>
          <p:cNvPr id="9" name="Text Placeholder 19">
            <a:extLst>
              <a:ext uri="{FF2B5EF4-FFF2-40B4-BE49-F238E27FC236}">
                <a16:creationId xmlns:a16="http://schemas.microsoft.com/office/drawing/2014/main" id="{067C5715-B659-3943-BFF4-A1A1BBF42620}"/>
              </a:ext>
            </a:extLst>
          </p:cNvPr>
          <p:cNvSpPr>
            <a:spLocks noGrp="1"/>
          </p:cNvSpPr>
          <p:nvPr>
            <p:ph type="body" sz="quarter" idx="16" hasCustomPrompt="1"/>
          </p:nvPr>
        </p:nvSpPr>
        <p:spPr>
          <a:xfrm>
            <a:off x="7796736" y="291156"/>
            <a:ext cx="4048809" cy="313725"/>
          </a:xfrm>
          <a:prstGeom prst="rect">
            <a:avLst/>
          </a:prstGeom>
        </p:spPr>
        <p:txBody>
          <a:bodyPr>
            <a:normAutofit/>
          </a:bodyPr>
          <a:lstStyle>
            <a:lvl1pPr marL="0" indent="0" algn="r">
              <a:buFontTx/>
              <a:buNone/>
              <a:defRPr sz="1467" baseline="0">
                <a:solidFill>
                  <a:schemeClr val="tx2"/>
                </a:solidFill>
              </a:defRPr>
            </a:lvl1pPr>
          </a:lstStyle>
          <a:p>
            <a:pPr lvl="0"/>
            <a:r>
              <a:rPr lang="en-US"/>
              <a:t>Optional Business or Function Name</a:t>
            </a:r>
          </a:p>
        </p:txBody>
      </p:sp>
    </p:spTree>
    <p:extLst>
      <p:ext uri="{BB962C8B-B14F-4D97-AF65-F5344CB8AC3E}">
        <p14:creationId xmlns:p14="http://schemas.microsoft.com/office/powerpoint/2010/main" val="346967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Side by side content">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556CF733-3857-6B4C-B1B6-7EF7CC8EB1A2}"/>
              </a:ext>
            </a:extLst>
          </p:cNvPr>
          <p:cNvGrpSpPr/>
          <p:nvPr/>
        </p:nvGrpSpPr>
        <p:grpSpPr>
          <a:xfrm>
            <a:off x="-12671" y="5"/>
            <a:ext cx="12215224" cy="172327"/>
            <a:chOff x="-9503" y="0"/>
            <a:chExt cx="9161418" cy="129245"/>
          </a:xfrm>
        </p:grpSpPr>
        <p:pic>
          <p:nvPicPr>
            <p:cNvPr id="22" name="Picture 21">
              <a:extLst>
                <a:ext uri="{FF2B5EF4-FFF2-40B4-BE49-F238E27FC236}">
                  <a16:creationId xmlns:a16="http://schemas.microsoft.com/office/drawing/2014/main" id="{BE5EE069-9A7E-994E-B295-429161E7ED7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41591" b="13351"/>
            <a:stretch/>
          </p:blipFill>
          <p:spPr>
            <a:xfrm>
              <a:off x="-9503" y="776"/>
              <a:ext cx="4580709" cy="128469"/>
            </a:xfrm>
            <a:prstGeom prst="rect">
              <a:avLst/>
            </a:prstGeom>
          </p:spPr>
        </p:pic>
        <p:pic>
          <p:nvPicPr>
            <p:cNvPr id="23" name="Picture 22">
              <a:extLst>
                <a:ext uri="{FF2B5EF4-FFF2-40B4-BE49-F238E27FC236}">
                  <a16:creationId xmlns:a16="http://schemas.microsoft.com/office/drawing/2014/main" id="{477AD01D-397C-C747-9FE3-AC50449EDAD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4571206" y="0"/>
              <a:ext cx="4580709" cy="129245"/>
            </a:xfrm>
            <a:prstGeom prst="rect">
              <a:avLst/>
            </a:prstGeom>
          </p:spPr>
        </p:pic>
      </p:grpSp>
      <p:cxnSp>
        <p:nvCxnSpPr>
          <p:cNvPr id="10" name="Straight Connector 9">
            <a:extLst>
              <a:ext uri="{FF2B5EF4-FFF2-40B4-BE49-F238E27FC236}">
                <a16:creationId xmlns:a16="http://schemas.microsoft.com/office/drawing/2014/main" id="{7C3528CD-D474-4F88-8270-2988B637097F}"/>
              </a:ext>
            </a:extLst>
          </p:cNvPr>
          <p:cNvCxnSpPr>
            <a:cxnSpLocks/>
          </p:cNvCxnSpPr>
          <p:nvPr/>
        </p:nvCxnSpPr>
        <p:spPr>
          <a:xfrm>
            <a:off x="541865" y="700988"/>
            <a:ext cx="11106912" cy="0"/>
          </a:xfrm>
          <a:prstGeom prst="line">
            <a:avLst/>
          </a:prstGeom>
          <a:ln w="9525">
            <a:solidFill>
              <a:srgbClr val="E80032"/>
            </a:solidFill>
          </a:ln>
        </p:spPr>
        <p:style>
          <a:lnRef idx="1">
            <a:schemeClr val="accent1"/>
          </a:lnRef>
          <a:fillRef idx="0">
            <a:schemeClr val="accent1"/>
          </a:fillRef>
          <a:effectRef idx="0">
            <a:schemeClr val="accent1"/>
          </a:effectRef>
          <a:fontRef idx="minor">
            <a:schemeClr val="tx1"/>
          </a:fontRef>
        </p:style>
      </p:cxnSp>
      <p:sp>
        <p:nvSpPr>
          <p:cNvPr id="12" name="Content Placeholder 2">
            <a:extLst>
              <a:ext uri="{FF2B5EF4-FFF2-40B4-BE49-F238E27FC236}">
                <a16:creationId xmlns:a16="http://schemas.microsoft.com/office/drawing/2014/main" id="{4F73913F-0226-4B28-AAC5-39D4FDF44805}"/>
              </a:ext>
            </a:extLst>
          </p:cNvPr>
          <p:cNvSpPr>
            <a:spLocks noGrp="1"/>
          </p:cNvSpPr>
          <p:nvPr>
            <p:ph idx="13" hasCustomPrompt="1"/>
          </p:nvPr>
        </p:nvSpPr>
        <p:spPr>
          <a:xfrm>
            <a:off x="6146800" y="889000"/>
            <a:ext cx="5503333" cy="5283200"/>
          </a:xfrm>
          <a:prstGeom prst="rect">
            <a:avLst/>
          </a:prstGeom>
          <a:noFill/>
          <a:ln>
            <a:solidFill>
              <a:schemeClr val="bg1">
                <a:lumMod val="75000"/>
              </a:schemeClr>
            </a:solidFill>
          </a:ln>
        </p:spPr>
        <p:txBody>
          <a:bodyPr lIns="45720" rIns="45720">
            <a:noAutofit/>
          </a:bodyPr>
          <a:lstStyle>
            <a:lvl1pPr marL="304768" indent="-304768">
              <a:buClr>
                <a:srgbClr val="E80032"/>
              </a:buClr>
              <a:buFont typeface="Wingdings" panose="05000000000000000000" pitchFamily="2" charset="2"/>
              <a:buChar char="§"/>
              <a:defRPr sz="2667">
                <a:solidFill>
                  <a:schemeClr val="tx1">
                    <a:lumMod val="75000"/>
                    <a:lumOff val="25000"/>
                  </a:schemeClr>
                </a:solidFill>
              </a:defRPr>
            </a:lvl1pPr>
            <a:lvl2pPr marL="609539" indent="-304768">
              <a:buClr>
                <a:srgbClr val="E80032"/>
              </a:buClr>
              <a:buSzPct val="80000"/>
              <a:buFont typeface="Wingdings" panose="05000000000000000000" pitchFamily="2" charset="2"/>
              <a:buChar char="Ø"/>
              <a:defRPr sz="2400">
                <a:solidFill>
                  <a:schemeClr val="tx1">
                    <a:lumMod val="75000"/>
                    <a:lumOff val="25000"/>
                  </a:schemeClr>
                </a:solidFill>
              </a:defRPr>
            </a:lvl2pPr>
            <a:lvl3pPr marL="914309" indent="-304768">
              <a:buClr>
                <a:srgbClr val="E80032"/>
              </a:buClr>
              <a:buSzPct val="80000"/>
              <a:buFont typeface="Wingdings" panose="05000000000000000000" pitchFamily="2" charset="2"/>
              <a:buChar char="ü"/>
              <a:defRPr sz="2133">
                <a:solidFill>
                  <a:schemeClr val="tx1">
                    <a:lumMod val="75000"/>
                    <a:lumOff val="25000"/>
                  </a:schemeClr>
                </a:solidFill>
              </a:defRPr>
            </a:lvl3pPr>
            <a:lvl4pPr>
              <a:defRPr sz="2400"/>
            </a:lvl4pPr>
            <a:lvl5pPr>
              <a:defRPr sz="2400"/>
            </a:lvl5pPr>
          </a:lstStyle>
          <a:p>
            <a:pPr lvl="0"/>
            <a:r>
              <a:rPr lang="en-US"/>
              <a:t>Click to edit master text styles</a:t>
            </a:r>
          </a:p>
          <a:p>
            <a:pPr lvl="1"/>
            <a:r>
              <a:rPr lang="en-US"/>
              <a:t>Second level</a:t>
            </a:r>
          </a:p>
          <a:p>
            <a:pPr lvl="2"/>
            <a:r>
              <a:rPr lang="en-US"/>
              <a:t>Third level</a:t>
            </a:r>
          </a:p>
        </p:txBody>
      </p:sp>
      <p:sp>
        <p:nvSpPr>
          <p:cNvPr id="11" name="Slide Number Placeholder 3">
            <a:extLst>
              <a:ext uri="{FF2B5EF4-FFF2-40B4-BE49-F238E27FC236}">
                <a16:creationId xmlns:a16="http://schemas.microsoft.com/office/drawing/2014/main" id="{E4953707-39C9-40EE-A018-D13137D15C86}"/>
              </a:ext>
            </a:extLst>
          </p:cNvPr>
          <p:cNvSpPr>
            <a:spLocks noGrp="1"/>
          </p:cNvSpPr>
          <p:nvPr>
            <p:ph type="sldNum" sz="quarter" idx="11"/>
          </p:nvPr>
        </p:nvSpPr>
        <p:spPr>
          <a:xfrm>
            <a:off x="11019270" y="6487075"/>
            <a:ext cx="624551" cy="365760"/>
          </a:xfrm>
          <a:prstGeom prst="rect">
            <a:avLst/>
          </a:prstGeom>
          <a:noFill/>
        </p:spPr>
        <p:txBody>
          <a:bodyPr anchor="ctr"/>
          <a:lstStyle>
            <a:lvl1pPr algn="r">
              <a:defRPr sz="1333" b="1">
                <a:solidFill>
                  <a:schemeClr val="tx1">
                    <a:lumMod val="50000"/>
                    <a:lumOff val="50000"/>
                  </a:schemeClr>
                </a:solidFill>
                <a:latin typeface="Calibri" panose="020F0502020204030204" pitchFamily="34" charset="0"/>
                <a:cs typeface="Calibri" panose="020F0502020204030204" pitchFamily="34" charset="0"/>
              </a:defRPr>
            </a:lvl1pPr>
          </a:lstStyle>
          <a:p>
            <a:fld id="{10B5F218-8A30-41D1-99B7-7711F0BC616D}" type="slidenum">
              <a:rPr lang="en-US" smtClean="0"/>
              <a:t>‹#›</a:t>
            </a:fld>
            <a:endParaRPr lang="en-US"/>
          </a:p>
        </p:txBody>
      </p:sp>
      <p:sp>
        <p:nvSpPr>
          <p:cNvPr id="17" name="Date Placeholder 4">
            <a:extLst>
              <a:ext uri="{FF2B5EF4-FFF2-40B4-BE49-F238E27FC236}">
                <a16:creationId xmlns:a16="http://schemas.microsoft.com/office/drawing/2014/main" id="{A8C48EA5-261B-4319-8D3B-711EC700B99D}"/>
              </a:ext>
            </a:extLst>
          </p:cNvPr>
          <p:cNvSpPr>
            <a:spLocks noGrp="1"/>
          </p:cNvSpPr>
          <p:nvPr>
            <p:ph type="dt" sz="half" idx="12"/>
          </p:nvPr>
        </p:nvSpPr>
        <p:spPr>
          <a:xfrm>
            <a:off x="7821084" y="6493171"/>
            <a:ext cx="3101421" cy="365760"/>
          </a:xfrm>
          <a:prstGeom prst="rect">
            <a:avLst/>
          </a:prstGeom>
        </p:spPr>
        <p:txBody>
          <a:bodyPr anchor="ctr"/>
          <a:lstStyle>
            <a:lvl1pPr algn="r">
              <a:defRPr sz="1333">
                <a:solidFill>
                  <a:schemeClr val="tx1">
                    <a:lumMod val="50000"/>
                    <a:lumOff val="50000"/>
                  </a:schemeClr>
                </a:solidFill>
                <a:latin typeface="Calibri" panose="020F0502020204030204" pitchFamily="34" charset="0"/>
                <a:cs typeface="Calibri" panose="020F0502020204030204" pitchFamily="34" charset="0"/>
              </a:defRPr>
            </a:lvl1pPr>
          </a:lstStyle>
          <a:p>
            <a:r>
              <a:rPr lang="en-US"/>
              <a:t>June 2023</a:t>
            </a:r>
          </a:p>
        </p:txBody>
      </p:sp>
      <p:sp>
        <p:nvSpPr>
          <p:cNvPr id="18" name="Footer Placeholder 2">
            <a:extLst>
              <a:ext uri="{FF2B5EF4-FFF2-40B4-BE49-F238E27FC236}">
                <a16:creationId xmlns:a16="http://schemas.microsoft.com/office/drawing/2014/main" id="{333F7A7F-89F3-44DA-A835-BAF97F528135}"/>
              </a:ext>
            </a:extLst>
          </p:cNvPr>
          <p:cNvSpPr>
            <a:spLocks noGrp="1"/>
          </p:cNvSpPr>
          <p:nvPr>
            <p:ph type="ftr" sz="quarter" idx="10"/>
          </p:nvPr>
        </p:nvSpPr>
        <p:spPr>
          <a:xfrm>
            <a:off x="539748" y="6487075"/>
            <a:ext cx="4023360" cy="365760"/>
          </a:xfrm>
          <a:prstGeom prst="rect">
            <a:avLst/>
          </a:prstGeom>
        </p:spPr>
        <p:txBody>
          <a:bodyPr lIns="45720" rIns="45720" anchor="ctr"/>
          <a:lstStyle>
            <a:lvl1pPr algn="l">
              <a:defRPr sz="1333">
                <a:solidFill>
                  <a:schemeClr val="tx1">
                    <a:lumMod val="50000"/>
                    <a:lumOff val="50000"/>
                  </a:schemeClr>
                </a:solidFill>
                <a:latin typeface="Calibri" panose="020F0502020204030204" pitchFamily="34" charset="0"/>
                <a:cs typeface="Calibri" panose="020F0502020204030204" pitchFamily="34" charset="0"/>
              </a:defRPr>
            </a:lvl1pPr>
          </a:lstStyle>
          <a:p>
            <a:r>
              <a:rPr lang="en-US"/>
              <a:t>DOW CONFIDENTIAL - Do not share without permission</a:t>
            </a:r>
          </a:p>
        </p:txBody>
      </p:sp>
      <p:sp>
        <p:nvSpPr>
          <p:cNvPr id="14" name="Title 1">
            <a:extLst>
              <a:ext uri="{FF2B5EF4-FFF2-40B4-BE49-F238E27FC236}">
                <a16:creationId xmlns:a16="http://schemas.microsoft.com/office/drawing/2014/main" id="{AEBD0160-6C0A-1A4C-B300-2327013A554C}"/>
              </a:ext>
            </a:extLst>
          </p:cNvPr>
          <p:cNvSpPr>
            <a:spLocks noGrp="1"/>
          </p:cNvSpPr>
          <p:nvPr>
            <p:ph type="title" hasCustomPrompt="1"/>
          </p:nvPr>
        </p:nvSpPr>
        <p:spPr>
          <a:xfrm>
            <a:off x="541485" y="130701"/>
            <a:ext cx="11106912" cy="560832"/>
          </a:xfrm>
          <a:prstGeom prst="rect">
            <a:avLst/>
          </a:prstGeom>
        </p:spPr>
        <p:txBody>
          <a:bodyPr lIns="45720" rIns="45720" anchor="ctr"/>
          <a:lstStyle>
            <a:lvl1pPr>
              <a:defRPr lang="en-US" cap="small" baseline="0" dirty="0">
                <a:solidFill>
                  <a:schemeClr val="tx1">
                    <a:lumMod val="75000"/>
                    <a:lumOff val="25000"/>
                  </a:schemeClr>
                </a:solidFill>
              </a:defRPr>
            </a:lvl1pPr>
          </a:lstStyle>
          <a:p>
            <a:pPr marL="0" lvl="0"/>
            <a:r>
              <a:rPr lang="en-US"/>
              <a:t>Click To Edit Master Title Style</a:t>
            </a:r>
          </a:p>
        </p:txBody>
      </p:sp>
      <p:sp>
        <p:nvSpPr>
          <p:cNvPr id="20" name="Content Placeholder 2">
            <a:extLst>
              <a:ext uri="{FF2B5EF4-FFF2-40B4-BE49-F238E27FC236}">
                <a16:creationId xmlns:a16="http://schemas.microsoft.com/office/drawing/2014/main" id="{8B1EF9AC-ECED-4C4A-898A-146E82A80EE0}"/>
              </a:ext>
            </a:extLst>
          </p:cNvPr>
          <p:cNvSpPr>
            <a:spLocks noGrp="1"/>
          </p:cNvSpPr>
          <p:nvPr>
            <p:ph idx="14" hasCustomPrompt="1"/>
          </p:nvPr>
        </p:nvSpPr>
        <p:spPr>
          <a:xfrm>
            <a:off x="539753" y="889000"/>
            <a:ext cx="5503335" cy="5283200"/>
          </a:xfrm>
          <a:prstGeom prst="rect">
            <a:avLst/>
          </a:prstGeom>
          <a:solidFill>
            <a:schemeClr val="bg1">
              <a:lumMod val="85000"/>
            </a:schemeClr>
          </a:solidFill>
          <a:ln>
            <a:solidFill>
              <a:schemeClr val="bg1">
                <a:lumMod val="75000"/>
              </a:schemeClr>
            </a:solidFill>
          </a:ln>
        </p:spPr>
        <p:txBody>
          <a:bodyPr lIns="45720" rIns="45720">
            <a:noAutofit/>
          </a:bodyPr>
          <a:lstStyle>
            <a:lvl1pPr marL="304768" indent="-304768">
              <a:buClr>
                <a:srgbClr val="E80032"/>
              </a:buClr>
              <a:buFont typeface="Wingdings" panose="05000000000000000000" pitchFamily="2" charset="2"/>
              <a:buChar char="§"/>
              <a:defRPr sz="2667">
                <a:solidFill>
                  <a:schemeClr val="tx1">
                    <a:lumMod val="75000"/>
                    <a:lumOff val="25000"/>
                  </a:schemeClr>
                </a:solidFill>
              </a:defRPr>
            </a:lvl1pPr>
            <a:lvl2pPr marL="609539" indent="-304768">
              <a:buClr>
                <a:srgbClr val="E80032"/>
              </a:buClr>
              <a:buSzPct val="80000"/>
              <a:buFont typeface="Wingdings" panose="05000000000000000000" pitchFamily="2" charset="2"/>
              <a:buChar char="Ø"/>
              <a:defRPr sz="2400">
                <a:solidFill>
                  <a:schemeClr val="tx1">
                    <a:lumMod val="75000"/>
                    <a:lumOff val="25000"/>
                  </a:schemeClr>
                </a:solidFill>
              </a:defRPr>
            </a:lvl2pPr>
            <a:lvl3pPr marL="914309" indent="-304768">
              <a:buClr>
                <a:srgbClr val="E80032"/>
              </a:buClr>
              <a:buSzPct val="80000"/>
              <a:buFont typeface="Wingdings" panose="05000000000000000000" pitchFamily="2" charset="2"/>
              <a:buChar char="ü"/>
              <a:defRPr sz="2133">
                <a:solidFill>
                  <a:schemeClr val="tx1">
                    <a:lumMod val="75000"/>
                    <a:lumOff val="25000"/>
                  </a:schemeClr>
                </a:solidFill>
              </a:defRPr>
            </a:lvl3pPr>
            <a:lvl4pPr>
              <a:defRPr sz="2400"/>
            </a:lvl4pPr>
            <a:lvl5pPr>
              <a:defRPr sz="24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975194417"/>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Title, Side by side content">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22E1D1F4-B582-2B47-93B9-57694A4F14B5}"/>
              </a:ext>
            </a:extLst>
          </p:cNvPr>
          <p:cNvGrpSpPr/>
          <p:nvPr/>
        </p:nvGrpSpPr>
        <p:grpSpPr>
          <a:xfrm>
            <a:off x="-12671" y="5"/>
            <a:ext cx="12215224" cy="172327"/>
            <a:chOff x="-9503" y="0"/>
            <a:chExt cx="9161418" cy="129245"/>
          </a:xfrm>
        </p:grpSpPr>
        <p:pic>
          <p:nvPicPr>
            <p:cNvPr id="19" name="Picture 18">
              <a:extLst>
                <a:ext uri="{FF2B5EF4-FFF2-40B4-BE49-F238E27FC236}">
                  <a16:creationId xmlns:a16="http://schemas.microsoft.com/office/drawing/2014/main" id="{E6678AC2-8ED4-F04B-932B-63993B88126C}"/>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41591" b="13351"/>
            <a:stretch/>
          </p:blipFill>
          <p:spPr>
            <a:xfrm>
              <a:off x="-9503" y="776"/>
              <a:ext cx="4580709" cy="128469"/>
            </a:xfrm>
            <a:prstGeom prst="rect">
              <a:avLst/>
            </a:prstGeom>
          </p:spPr>
        </p:pic>
        <p:pic>
          <p:nvPicPr>
            <p:cNvPr id="20" name="Picture 19">
              <a:extLst>
                <a:ext uri="{FF2B5EF4-FFF2-40B4-BE49-F238E27FC236}">
                  <a16:creationId xmlns:a16="http://schemas.microsoft.com/office/drawing/2014/main" id="{1D1A2851-9687-924D-A970-393C7D8E1BB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4571206" y="0"/>
              <a:ext cx="4580709" cy="129245"/>
            </a:xfrm>
            <a:prstGeom prst="rect">
              <a:avLst/>
            </a:prstGeom>
          </p:spPr>
        </p:pic>
      </p:grpSp>
      <p:cxnSp>
        <p:nvCxnSpPr>
          <p:cNvPr id="10" name="Straight Connector 9">
            <a:extLst>
              <a:ext uri="{FF2B5EF4-FFF2-40B4-BE49-F238E27FC236}">
                <a16:creationId xmlns:a16="http://schemas.microsoft.com/office/drawing/2014/main" id="{7C3528CD-D474-4F88-8270-2988B637097F}"/>
              </a:ext>
            </a:extLst>
          </p:cNvPr>
          <p:cNvCxnSpPr>
            <a:cxnSpLocks/>
          </p:cNvCxnSpPr>
          <p:nvPr/>
        </p:nvCxnSpPr>
        <p:spPr>
          <a:xfrm>
            <a:off x="541865" y="700988"/>
            <a:ext cx="11106912" cy="0"/>
          </a:xfrm>
          <a:prstGeom prst="line">
            <a:avLst/>
          </a:prstGeom>
          <a:ln w="9525">
            <a:solidFill>
              <a:srgbClr val="E80032"/>
            </a:solidFill>
          </a:ln>
        </p:spPr>
        <p:style>
          <a:lnRef idx="1">
            <a:schemeClr val="accent1"/>
          </a:lnRef>
          <a:fillRef idx="0">
            <a:schemeClr val="accent1"/>
          </a:fillRef>
          <a:effectRef idx="0">
            <a:schemeClr val="accent1"/>
          </a:effectRef>
          <a:fontRef idx="minor">
            <a:schemeClr val="tx1"/>
          </a:fontRef>
        </p:style>
      </p:cxnSp>
      <p:sp>
        <p:nvSpPr>
          <p:cNvPr id="9" name="Content Placeholder 2">
            <a:extLst>
              <a:ext uri="{FF2B5EF4-FFF2-40B4-BE49-F238E27FC236}">
                <a16:creationId xmlns:a16="http://schemas.microsoft.com/office/drawing/2014/main" id="{3A8FCFEE-3CB5-4A66-B883-B4C704B541EE}"/>
              </a:ext>
            </a:extLst>
          </p:cNvPr>
          <p:cNvSpPr>
            <a:spLocks noGrp="1"/>
          </p:cNvSpPr>
          <p:nvPr>
            <p:ph idx="1" hasCustomPrompt="1"/>
          </p:nvPr>
        </p:nvSpPr>
        <p:spPr>
          <a:xfrm>
            <a:off x="541870" y="889000"/>
            <a:ext cx="5503335" cy="5283200"/>
          </a:xfrm>
          <a:prstGeom prst="rect">
            <a:avLst/>
          </a:prstGeom>
          <a:noFill/>
          <a:ln>
            <a:solidFill>
              <a:schemeClr val="bg1">
                <a:lumMod val="75000"/>
              </a:schemeClr>
            </a:solidFill>
          </a:ln>
        </p:spPr>
        <p:txBody>
          <a:bodyPr lIns="45720" rIns="45720">
            <a:noAutofit/>
          </a:bodyPr>
          <a:lstStyle>
            <a:lvl1pPr marL="304768" indent="-304768">
              <a:buClr>
                <a:srgbClr val="E80032"/>
              </a:buClr>
              <a:buFont typeface="Wingdings" panose="05000000000000000000" pitchFamily="2" charset="2"/>
              <a:buChar char="§"/>
              <a:defRPr sz="2667">
                <a:solidFill>
                  <a:schemeClr val="tx1">
                    <a:lumMod val="75000"/>
                    <a:lumOff val="25000"/>
                  </a:schemeClr>
                </a:solidFill>
              </a:defRPr>
            </a:lvl1pPr>
            <a:lvl2pPr marL="609539" indent="-304768">
              <a:buClr>
                <a:srgbClr val="E80032"/>
              </a:buClr>
              <a:buSzPct val="80000"/>
              <a:buFont typeface="Wingdings" panose="05000000000000000000" pitchFamily="2" charset="2"/>
              <a:buChar char="Ø"/>
              <a:defRPr sz="2400">
                <a:solidFill>
                  <a:schemeClr val="tx1">
                    <a:lumMod val="75000"/>
                    <a:lumOff val="25000"/>
                  </a:schemeClr>
                </a:solidFill>
              </a:defRPr>
            </a:lvl2pPr>
            <a:lvl3pPr marL="914309" indent="-304768">
              <a:buClr>
                <a:srgbClr val="E80032"/>
              </a:buClr>
              <a:buSzPct val="80000"/>
              <a:buFont typeface="Wingdings" panose="05000000000000000000" pitchFamily="2" charset="2"/>
              <a:buChar char="ü"/>
              <a:defRPr sz="2133">
                <a:solidFill>
                  <a:schemeClr val="tx1">
                    <a:lumMod val="75000"/>
                    <a:lumOff val="25000"/>
                  </a:schemeClr>
                </a:solidFill>
              </a:defRPr>
            </a:lvl3pPr>
            <a:lvl4pPr>
              <a:defRPr sz="2400"/>
            </a:lvl4pPr>
            <a:lvl5pPr>
              <a:defRPr sz="2400"/>
            </a:lvl5pPr>
          </a:lstStyle>
          <a:p>
            <a:pPr lvl="0"/>
            <a:r>
              <a:rPr lang="en-US"/>
              <a:t>Click to edit master text styles</a:t>
            </a:r>
          </a:p>
          <a:p>
            <a:pPr lvl="1"/>
            <a:r>
              <a:rPr lang="en-US"/>
              <a:t>Second level</a:t>
            </a:r>
          </a:p>
          <a:p>
            <a:pPr lvl="2"/>
            <a:r>
              <a:rPr lang="en-US"/>
              <a:t>Third level</a:t>
            </a:r>
          </a:p>
        </p:txBody>
      </p:sp>
      <p:sp>
        <p:nvSpPr>
          <p:cNvPr id="12" name="Content Placeholder 2">
            <a:extLst>
              <a:ext uri="{FF2B5EF4-FFF2-40B4-BE49-F238E27FC236}">
                <a16:creationId xmlns:a16="http://schemas.microsoft.com/office/drawing/2014/main" id="{4F73913F-0226-4B28-AAC5-39D4FDF44805}"/>
              </a:ext>
            </a:extLst>
          </p:cNvPr>
          <p:cNvSpPr>
            <a:spLocks noGrp="1"/>
          </p:cNvSpPr>
          <p:nvPr>
            <p:ph idx="13" hasCustomPrompt="1"/>
          </p:nvPr>
        </p:nvSpPr>
        <p:spPr>
          <a:xfrm>
            <a:off x="6146800" y="889000"/>
            <a:ext cx="5503333" cy="5283200"/>
          </a:xfrm>
          <a:prstGeom prst="rect">
            <a:avLst/>
          </a:prstGeom>
          <a:noFill/>
          <a:ln>
            <a:solidFill>
              <a:schemeClr val="bg1">
                <a:lumMod val="75000"/>
              </a:schemeClr>
            </a:solidFill>
          </a:ln>
        </p:spPr>
        <p:txBody>
          <a:bodyPr lIns="45720" rIns="45720">
            <a:noAutofit/>
          </a:bodyPr>
          <a:lstStyle>
            <a:lvl1pPr marL="304768" indent="-304768">
              <a:buClr>
                <a:srgbClr val="E80032"/>
              </a:buClr>
              <a:buFont typeface="Wingdings" panose="05000000000000000000" pitchFamily="2" charset="2"/>
              <a:buChar char="§"/>
              <a:defRPr sz="2667">
                <a:solidFill>
                  <a:schemeClr val="tx1">
                    <a:lumMod val="75000"/>
                    <a:lumOff val="25000"/>
                  </a:schemeClr>
                </a:solidFill>
              </a:defRPr>
            </a:lvl1pPr>
            <a:lvl2pPr marL="609539" indent="-304768">
              <a:buClr>
                <a:srgbClr val="E80032"/>
              </a:buClr>
              <a:buSzPct val="80000"/>
              <a:buFont typeface="Wingdings" panose="05000000000000000000" pitchFamily="2" charset="2"/>
              <a:buChar char="Ø"/>
              <a:defRPr sz="2400">
                <a:solidFill>
                  <a:schemeClr val="tx1">
                    <a:lumMod val="75000"/>
                    <a:lumOff val="25000"/>
                  </a:schemeClr>
                </a:solidFill>
              </a:defRPr>
            </a:lvl2pPr>
            <a:lvl3pPr marL="914309" indent="-304768">
              <a:buClr>
                <a:srgbClr val="E80032"/>
              </a:buClr>
              <a:buSzPct val="80000"/>
              <a:buFont typeface="Wingdings" panose="05000000000000000000" pitchFamily="2" charset="2"/>
              <a:buChar char="ü"/>
              <a:defRPr sz="2133">
                <a:solidFill>
                  <a:schemeClr val="tx1">
                    <a:lumMod val="75000"/>
                    <a:lumOff val="25000"/>
                  </a:schemeClr>
                </a:solidFill>
              </a:defRPr>
            </a:lvl3pPr>
            <a:lvl4pPr>
              <a:defRPr sz="2400"/>
            </a:lvl4pPr>
            <a:lvl5pPr>
              <a:defRPr sz="2400"/>
            </a:lvl5pPr>
          </a:lstStyle>
          <a:p>
            <a:pPr lvl="0"/>
            <a:r>
              <a:rPr lang="en-US"/>
              <a:t>Click to edit master text styles</a:t>
            </a:r>
          </a:p>
          <a:p>
            <a:pPr lvl="1"/>
            <a:r>
              <a:rPr lang="en-US"/>
              <a:t>Second level</a:t>
            </a:r>
          </a:p>
          <a:p>
            <a:pPr lvl="2"/>
            <a:r>
              <a:rPr lang="en-US"/>
              <a:t>Third level</a:t>
            </a:r>
          </a:p>
        </p:txBody>
      </p:sp>
      <p:sp>
        <p:nvSpPr>
          <p:cNvPr id="11" name="Slide Number Placeholder 3">
            <a:extLst>
              <a:ext uri="{FF2B5EF4-FFF2-40B4-BE49-F238E27FC236}">
                <a16:creationId xmlns:a16="http://schemas.microsoft.com/office/drawing/2014/main" id="{E4953707-39C9-40EE-A018-D13137D15C86}"/>
              </a:ext>
            </a:extLst>
          </p:cNvPr>
          <p:cNvSpPr>
            <a:spLocks noGrp="1"/>
          </p:cNvSpPr>
          <p:nvPr>
            <p:ph type="sldNum" sz="quarter" idx="11"/>
          </p:nvPr>
        </p:nvSpPr>
        <p:spPr>
          <a:xfrm>
            <a:off x="11019270" y="6487075"/>
            <a:ext cx="624551" cy="365760"/>
          </a:xfrm>
          <a:prstGeom prst="rect">
            <a:avLst/>
          </a:prstGeom>
          <a:noFill/>
        </p:spPr>
        <p:txBody>
          <a:bodyPr anchor="ctr"/>
          <a:lstStyle>
            <a:lvl1pPr algn="r">
              <a:defRPr sz="1333" b="1">
                <a:solidFill>
                  <a:schemeClr val="tx1">
                    <a:lumMod val="50000"/>
                    <a:lumOff val="50000"/>
                  </a:schemeClr>
                </a:solidFill>
                <a:latin typeface="Calibri" panose="020F0502020204030204" pitchFamily="34" charset="0"/>
                <a:cs typeface="Calibri" panose="020F0502020204030204" pitchFamily="34" charset="0"/>
              </a:defRPr>
            </a:lvl1pPr>
          </a:lstStyle>
          <a:p>
            <a:fld id="{10B5F218-8A30-41D1-99B7-7711F0BC616D}" type="slidenum">
              <a:rPr lang="en-US" smtClean="0"/>
              <a:t>‹#›</a:t>
            </a:fld>
            <a:endParaRPr lang="en-US"/>
          </a:p>
        </p:txBody>
      </p:sp>
      <p:sp>
        <p:nvSpPr>
          <p:cNvPr id="17" name="Date Placeholder 4">
            <a:extLst>
              <a:ext uri="{FF2B5EF4-FFF2-40B4-BE49-F238E27FC236}">
                <a16:creationId xmlns:a16="http://schemas.microsoft.com/office/drawing/2014/main" id="{A8C48EA5-261B-4319-8D3B-711EC700B99D}"/>
              </a:ext>
            </a:extLst>
          </p:cNvPr>
          <p:cNvSpPr>
            <a:spLocks noGrp="1"/>
          </p:cNvSpPr>
          <p:nvPr>
            <p:ph type="dt" sz="half" idx="12"/>
          </p:nvPr>
        </p:nvSpPr>
        <p:spPr>
          <a:xfrm>
            <a:off x="7821084" y="6493171"/>
            <a:ext cx="3101421" cy="365760"/>
          </a:xfrm>
          <a:prstGeom prst="rect">
            <a:avLst/>
          </a:prstGeom>
        </p:spPr>
        <p:txBody>
          <a:bodyPr anchor="ctr"/>
          <a:lstStyle>
            <a:lvl1pPr algn="r">
              <a:defRPr sz="1333">
                <a:solidFill>
                  <a:schemeClr val="tx1">
                    <a:lumMod val="50000"/>
                    <a:lumOff val="50000"/>
                  </a:schemeClr>
                </a:solidFill>
                <a:latin typeface="Calibri" panose="020F0502020204030204" pitchFamily="34" charset="0"/>
                <a:cs typeface="Calibri" panose="020F0502020204030204" pitchFamily="34" charset="0"/>
              </a:defRPr>
            </a:lvl1pPr>
          </a:lstStyle>
          <a:p>
            <a:r>
              <a:rPr lang="en-US"/>
              <a:t>June 2023</a:t>
            </a:r>
          </a:p>
        </p:txBody>
      </p:sp>
      <p:sp>
        <p:nvSpPr>
          <p:cNvPr id="18" name="Footer Placeholder 2">
            <a:extLst>
              <a:ext uri="{FF2B5EF4-FFF2-40B4-BE49-F238E27FC236}">
                <a16:creationId xmlns:a16="http://schemas.microsoft.com/office/drawing/2014/main" id="{333F7A7F-89F3-44DA-A835-BAF97F528135}"/>
              </a:ext>
            </a:extLst>
          </p:cNvPr>
          <p:cNvSpPr>
            <a:spLocks noGrp="1"/>
          </p:cNvSpPr>
          <p:nvPr>
            <p:ph type="ftr" sz="quarter" idx="10"/>
          </p:nvPr>
        </p:nvSpPr>
        <p:spPr>
          <a:xfrm>
            <a:off x="539748" y="6487075"/>
            <a:ext cx="4023360" cy="365760"/>
          </a:xfrm>
          <a:prstGeom prst="rect">
            <a:avLst/>
          </a:prstGeom>
        </p:spPr>
        <p:txBody>
          <a:bodyPr lIns="45720" rIns="45720" anchor="ctr"/>
          <a:lstStyle>
            <a:lvl1pPr algn="l">
              <a:defRPr sz="1333">
                <a:solidFill>
                  <a:schemeClr val="tx1">
                    <a:lumMod val="50000"/>
                    <a:lumOff val="50000"/>
                  </a:schemeClr>
                </a:solidFill>
                <a:latin typeface="Calibri" panose="020F0502020204030204" pitchFamily="34" charset="0"/>
                <a:cs typeface="Calibri" panose="020F0502020204030204" pitchFamily="34" charset="0"/>
              </a:defRPr>
            </a:lvl1pPr>
          </a:lstStyle>
          <a:p>
            <a:r>
              <a:rPr lang="en-US"/>
              <a:t>DOW CONFIDENTIAL - Do not share without permission</a:t>
            </a:r>
          </a:p>
        </p:txBody>
      </p:sp>
      <p:sp>
        <p:nvSpPr>
          <p:cNvPr id="13" name="Title 1">
            <a:extLst>
              <a:ext uri="{FF2B5EF4-FFF2-40B4-BE49-F238E27FC236}">
                <a16:creationId xmlns:a16="http://schemas.microsoft.com/office/drawing/2014/main" id="{F0C66949-652E-144D-80D0-2F094113182F}"/>
              </a:ext>
            </a:extLst>
          </p:cNvPr>
          <p:cNvSpPr>
            <a:spLocks noGrp="1"/>
          </p:cNvSpPr>
          <p:nvPr>
            <p:ph type="title" hasCustomPrompt="1"/>
          </p:nvPr>
        </p:nvSpPr>
        <p:spPr>
          <a:xfrm>
            <a:off x="541485" y="130701"/>
            <a:ext cx="11106912" cy="560832"/>
          </a:xfrm>
          <a:prstGeom prst="rect">
            <a:avLst/>
          </a:prstGeom>
        </p:spPr>
        <p:txBody>
          <a:bodyPr lIns="45720" rIns="45720" anchor="ctr"/>
          <a:lstStyle>
            <a:lvl1pPr>
              <a:defRPr lang="en-US" cap="small" baseline="0" dirty="0">
                <a:solidFill>
                  <a:schemeClr val="tx1">
                    <a:lumMod val="75000"/>
                    <a:lumOff val="25000"/>
                  </a:schemeClr>
                </a:solidFill>
              </a:defRPr>
            </a:lvl1pPr>
          </a:lstStyle>
          <a:p>
            <a:pPr marL="0" lvl="0"/>
            <a:r>
              <a:rPr lang="en-US"/>
              <a:t>Click To Edit Master Title Style</a:t>
            </a:r>
          </a:p>
        </p:txBody>
      </p:sp>
    </p:spTree>
    <p:extLst>
      <p:ext uri="{BB962C8B-B14F-4D97-AF65-F5344CB8AC3E}">
        <p14:creationId xmlns:p14="http://schemas.microsoft.com/office/powerpoint/2010/main" val="2527678419"/>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3_Title, Side by side content">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87468C5E-6740-5C4C-A336-CE0FAB671510}"/>
              </a:ext>
            </a:extLst>
          </p:cNvPr>
          <p:cNvGrpSpPr/>
          <p:nvPr/>
        </p:nvGrpSpPr>
        <p:grpSpPr>
          <a:xfrm>
            <a:off x="-12671" y="5"/>
            <a:ext cx="12215224" cy="172327"/>
            <a:chOff x="-9503" y="0"/>
            <a:chExt cx="9161418" cy="129245"/>
          </a:xfrm>
        </p:grpSpPr>
        <p:pic>
          <p:nvPicPr>
            <p:cNvPr id="32" name="Picture 31">
              <a:extLst>
                <a:ext uri="{FF2B5EF4-FFF2-40B4-BE49-F238E27FC236}">
                  <a16:creationId xmlns:a16="http://schemas.microsoft.com/office/drawing/2014/main" id="{0012E976-FF85-014D-ABD2-6DF594F704E5}"/>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41591" b="13351"/>
            <a:stretch/>
          </p:blipFill>
          <p:spPr>
            <a:xfrm>
              <a:off x="-9503" y="776"/>
              <a:ext cx="4580709" cy="128469"/>
            </a:xfrm>
            <a:prstGeom prst="rect">
              <a:avLst/>
            </a:prstGeom>
          </p:spPr>
        </p:pic>
        <p:pic>
          <p:nvPicPr>
            <p:cNvPr id="33" name="Picture 32">
              <a:extLst>
                <a:ext uri="{FF2B5EF4-FFF2-40B4-BE49-F238E27FC236}">
                  <a16:creationId xmlns:a16="http://schemas.microsoft.com/office/drawing/2014/main" id="{526BBED9-005B-B04D-9FCF-847D21FAAA2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4571206" y="0"/>
              <a:ext cx="4580709" cy="129245"/>
            </a:xfrm>
            <a:prstGeom prst="rect">
              <a:avLst/>
            </a:prstGeom>
          </p:spPr>
        </p:pic>
      </p:grpSp>
      <p:cxnSp>
        <p:nvCxnSpPr>
          <p:cNvPr id="10" name="Straight Connector 9">
            <a:extLst>
              <a:ext uri="{FF2B5EF4-FFF2-40B4-BE49-F238E27FC236}">
                <a16:creationId xmlns:a16="http://schemas.microsoft.com/office/drawing/2014/main" id="{7C3528CD-D474-4F88-8270-2988B637097F}"/>
              </a:ext>
            </a:extLst>
          </p:cNvPr>
          <p:cNvCxnSpPr>
            <a:cxnSpLocks/>
          </p:cNvCxnSpPr>
          <p:nvPr/>
        </p:nvCxnSpPr>
        <p:spPr>
          <a:xfrm>
            <a:off x="541865" y="700988"/>
            <a:ext cx="11106912" cy="0"/>
          </a:xfrm>
          <a:prstGeom prst="line">
            <a:avLst/>
          </a:prstGeom>
          <a:ln w="9525">
            <a:solidFill>
              <a:srgbClr val="E80032"/>
            </a:solidFill>
          </a:ln>
        </p:spPr>
        <p:style>
          <a:lnRef idx="1">
            <a:schemeClr val="accent1"/>
          </a:lnRef>
          <a:fillRef idx="0">
            <a:schemeClr val="accent1"/>
          </a:fillRef>
          <a:effectRef idx="0">
            <a:schemeClr val="accent1"/>
          </a:effectRef>
          <a:fontRef idx="minor">
            <a:schemeClr val="tx1"/>
          </a:fontRef>
        </p:style>
      </p:cxnSp>
      <p:sp>
        <p:nvSpPr>
          <p:cNvPr id="11" name="Slide Number Placeholder 3">
            <a:extLst>
              <a:ext uri="{FF2B5EF4-FFF2-40B4-BE49-F238E27FC236}">
                <a16:creationId xmlns:a16="http://schemas.microsoft.com/office/drawing/2014/main" id="{E4953707-39C9-40EE-A018-D13137D15C86}"/>
              </a:ext>
            </a:extLst>
          </p:cNvPr>
          <p:cNvSpPr>
            <a:spLocks noGrp="1"/>
          </p:cNvSpPr>
          <p:nvPr>
            <p:ph type="sldNum" sz="quarter" idx="11"/>
          </p:nvPr>
        </p:nvSpPr>
        <p:spPr>
          <a:xfrm>
            <a:off x="11019270" y="6487075"/>
            <a:ext cx="624551" cy="365760"/>
          </a:xfrm>
          <a:prstGeom prst="rect">
            <a:avLst/>
          </a:prstGeom>
          <a:noFill/>
        </p:spPr>
        <p:txBody>
          <a:bodyPr anchor="ctr"/>
          <a:lstStyle>
            <a:lvl1pPr algn="r">
              <a:defRPr sz="1333" b="1">
                <a:solidFill>
                  <a:schemeClr val="tx1">
                    <a:lumMod val="50000"/>
                    <a:lumOff val="50000"/>
                  </a:schemeClr>
                </a:solidFill>
                <a:latin typeface="Calibri" panose="020F0502020204030204" pitchFamily="34" charset="0"/>
                <a:cs typeface="Calibri" panose="020F0502020204030204" pitchFamily="34" charset="0"/>
              </a:defRPr>
            </a:lvl1pPr>
          </a:lstStyle>
          <a:p>
            <a:fld id="{10B5F218-8A30-41D1-99B7-7711F0BC616D}" type="slidenum">
              <a:rPr lang="en-US" smtClean="0"/>
              <a:t>‹#›</a:t>
            </a:fld>
            <a:endParaRPr lang="en-US"/>
          </a:p>
        </p:txBody>
      </p:sp>
      <p:sp>
        <p:nvSpPr>
          <p:cNvPr id="17" name="Date Placeholder 4">
            <a:extLst>
              <a:ext uri="{FF2B5EF4-FFF2-40B4-BE49-F238E27FC236}">
                <a16:creationId xmlns:a16="http://schemas.microsoft.com/office/drawing/2014/main" id="{A8C48EA5-261B-4319-8D3B-711EC700B99D}"/>
              </a:ext>
            </a:extLst>
          </p:cNvPr>
          <p:cNvSpPr>
            <a:spLocks noGrp="1"/>
          </p:cNvSpPr>
          <p:nvPr>
            <p:ph type="dt" sz="half" idx="12"/>
          </p:nvPr>
        </p:nvSpPr>
        <p:spPr>
          <a:xfrm>
            <a:off x="7821084" y="6493171"/>
            <a:ext cx="3101421" cy="365760"/>
          </a:xfrm>
          <a:prstGeom prst="rect">
            <a:avLst/>
          </a:prstGeom>
        </p:spPr>
        <p:txBody>
          <a:bodyPr anchor="ctr"/>
          <a:lstStyle>
            <a:lvl1pPr algn="r">
              <a:defRPr sz="1333">
                <a:solidFill>
                  <a:schemeClr val="tx1">
                    <a:lumMod val="50000"/>
                    <a:lumOff val="50000"/>
                  </a:schemeClr>
                </a:solidFill>
                <a:latin typeface="Calibri" panose="020F0502020204030204" pitchFamily="34" charset="0"/>
                <a:cs typeface="Calibri" panose="020F0502020204030204" pitchFamily="34" charset="0"/>
              </a:defRPr>
            </a:lvl1pPr>
          </a:lstStyle>
          <a:p>
            <a:r>
              <a:rPr lang="en-US"/>
              <a:t>June 2023</a:t>
            </a:r>
          </a:p>
        </p:txBody>
      </p:sp>
      <p:sp>
        <p:nvSpPr>
          <p:cNvPr id="18" name="Footer Placeholder 2">
            <a:extLst>
              <a:ext uri="{FF2B5EF4-FFF2-40B4-BE49-F238E27FC236}">
                <a16:creationId xmlns:a16="http://schemas.microsoft.com/office/drawing/2014/main" id="{333F7A7F-89F3-44DA-A835-BAF97F528135}"/>
              </a:ext>
            </a:extLst>
          </p:cNvPr>
          <p:cNvSpPr>
            <a:spLocks noGrp="1"/>
          </p:cNvSpPr>
          <p:nvPr>
            <p:ph type="ftr" sz="quarter" idx="10"/>
          </p:nvPr>
        </p:nvSpPr>
        <p:spPr>
          <a:xfrm>
            <a:off x="539748" y="6487075"/>
            <a:ext cx="4023360" cy="365760"/>
          </a:xfrm>
          <a:prstGeom prst="rect">
            <a:avLst/>
          </a:prstGeom>
        </p:spPr>
        <p:txBody>
          <a:bodyPr lIns="45720" rIns="45720" anchor="ctr"/>
          <a:lstStyle>
            <a:lvl1pPr algn="l">
              <a:defRPr sz="1333">
                <a:solidFill>
                  <a:schemeClr val="tx1">
                    <a:lumMod val="50000"/>
                    <a:lumOff val="50000"/>
                  </a:schemeClr>
                </a:solidFill>
                <a:latin typeface="Calibri" panose="020F0502020204030204" pitchFamily="34" charset="0"/>
                <a:cs typeface="Calibri" panose="020F0502020204030204" pitchFamily="34" charset="0"/>
              </a:defRPr>
            </a:lvl1pPr>
          </a:lstStyle>
          <a:p>
            <a:r>
              <a:rPr lang="en-US"/>
              <a:t>DOW CONFIDENTIAL - Do not share without permission</a:t>
            </a:r>
          </a:p>
        </p:txBody>
      </p:sp>
      <p:sp>
        <p:nvSpPr>
          <p:cNvPr id="13" name="Title 1">
            <a:extLst>
              <a:ext uri="{FF2B5EF4-FFF2-40B4-BE49-F238E27FC236}">
                <a16:creationId xmlns:a16="http://schemas.microsoft.com/office/drawing/2014/main" id="{F0C66949-652E-144D-80D0-2F094113182F}"/>
              </a:ext>
            </a:extLst>
          </p:cNvPr>
          <p:cNvSpPr>
            <a:spLocks noGrp="1"/>
          </p:cNvSpPr>
          <p:nvPr>
            <p:ph type="title" hasCustomPrompt="1"/>
          </p:nvPr>
        </p:nvSpPr>
        <p:spPr>
          <a:xfrm>
            <a:off x="541485" y="130701"/>
            <a:ext cx="11106912" cy="560832"/>
          </a:xfrm>
          <a:prstGeom prst="rect">
            <a:avLst/>
          </a:prstGeom>
        </p:spPr>
        <p:txBody>
          <a:bodyPr lIns="45720" rIns="45720" anchor="ctr"/>
          <a:lstStyle>
            <a:lvl1pPr>
              <a:defRPr lang="en-US" cap="small" baseline="0" dirty="0">
                <a:solidFill>
                  <a:schemeClr val="tx1">
                    <a:lumMod val="75000"/>
                    <a:lumOff val="25000"/>
                  </a:schemeClr>
                </a:solidFill>
              </a:defRPr>
            </a:lvl1pPr>
          </a:lstStyle>
          <a:p>
            <a:pPr marL="0" lvl="0"/>
            <a:r>
              <a:rPr lang="en-US"/>
              <a:t>Click to Edit Master Title Style</a:t>
            </a:r>
          </a:p>
        </p:txBody>
      </p:sp>
      <p:sp>
        <p:nvSpPr>
          <p:cNvPr id="15" name="Text Placeholder 6">
            <a:extLst>
              <a:ext uri="{FF2B5EF4-FFF2-40B4-BE49-F238E27FC236}">
                <a16:creationId xmlns:a16="http://schemas.microsoft.com/office/drawing/2014/main" id="{AE98C57C-3C33-CE4E-8479-EDA205AE0DE4}"/>
              </a:ext>
            </a:extLst>
          </p:cNvPr>
          <p:cNvSpPr>
            <a:spLocks noGrp="1"/>
          </p:cNvSpPr>
          <p:nvPr>
            <p:ph type="body" sz="quarter" idx="21"/>
          </p:nvPr>
        </p:nvSpPr>
        <p:spPr>
          <a:xfrm>
            <a:off x="500281" y="2678725"/>
            <a:ext cx="3540503" cy="1036931"/>
          </a:xfrm>
          <a:prstGeom prst="rect">
            <a:avLst/>
          </a:prstGeom>
        </p:spPr>
        <p:txBody>
          <a:bodyPr>
            <a:noAutofit/>
          </a:bodyPr>
          <a:lstStyle>
            <a:lvl1pPr marL="0" indent="0">
              <a:buFontTx/>
              <a:buNone/>
              <a:defRPr sz="2400" b="0">
                <a:solidFill>
                  <a:schemeClr val="tx1"/>
                </a:solidFill>
                <a:latin typeface="+mn-lt"/>
                <a:cs typeface="Arial" panose="020B0604020202020204" pitchFamily="34" charset="0"/>
              </a:defRPr>
            </a:lvl1pPr>
          </a:lstStyle>
          <a:p>
            <a:pPr lvl="0"/>
            <a:r>
              <a:rPr lang="en-US"/>
              <a:t>Click to edit Master text styles</a:t>
            </a:r>
          </a:p>
        </p:txBody>
      </p:sp>
      <p:sp>
        <p:nvSpPr>
          <p:cNvPr id="16" name="Text Placeholder 6">
            <a:extLst>
              <a:ext uri="{FF2B5EF4-FFF2-40B4-BE49-F238E27FC236}">
                <a16:creationId xmlns:a16="http://schemas.microsoft.com/office/drawing/2014/main" id="{1482D7EA-AE1C-504E-BE5C-1CA3C70D030A}"/>
              </a:ext>
            </a:extLst>
          </p:cNvPr>
          <p:cNvSpPr>
            <a:spLocks noGrp="1"/>
          </p:cNvSpPr>
          <p:nvPr>
            <p:ph type="body" sz="quarter" idx="22"/>
          </p:nvPr>
        </p:nvSpPr>
        <p:spPr>
          <a:xfrm>
            <a:off x="4285607" y="2678725"/>
            <a:ext cx="3540503" cy="1036931"/>
          </a:xfrm>
          <a:prstGeom prst="rect">
            <a:avLst/>
          </a:prstGeom>
        </p:spPr>
        <p:txBody>
          <a:bodyPr>
            <a:noAutofit/>
          </a:bodyPr>
          <a:lstStyle>
            <a:lvl1pPr marL="0" indent="0">
              <a:buFontTx/>
              <a:buNone/>
              <a:defRPr sz="2400" b="0">
                <a:solidFill>
                  <a:schemeClr val="tx1"/>
                </a:solidFill>
                <a:latin typeface="+mn-lt"/>
                <a:cs typeface="Arial" panose="020B0604020202020204" pitchFamily="34" charset="0"/>
              </a:defRPr>
            </a:lvl1pPr>
          </a:lstStyle>
          <a:p>
            <a:pPr lvl="0"/>
            <a:r>
              <a:rPr lang="en-US"/>
              <a:t>Click to edit Master text styles</a:t>
            </a:r>
          </a:p>
        </p:txBody>
      </p:sp>
      <p:sp>
        <p:nvSpPr>
          <p:cNvPr id="19" name="Text Placeholder 6">
            <a:extLst>
              <a:ext uri="{FF2B5EF4-FFF2-40B4-BE49-F238E27FC236}">
                <a16:creationId xmlns:a16="http://schemas.microsoft.com/office/drawing/2014/main" id="{74B8C9E4-FF4F-7B42-873D-83D53A41EC6A}"/>
              </a:ext>
            </a:extLst>
          </p:cNvPr>
          <p:cNvSpPr>
            <a:spLocks noGrp="1"/>
          </p:cNvSpPr>
          <p:nvPr>
            <p:ph type="body" sz="quarter" idx="23"/>
          </p:nvPr>
        </p:nvSpPr>
        <p:spPr>
          <a:xfrm>
            <a:off x="8105767" y="2678725"/>
            <a:ext cx="3540503" cy="1036931"/>
          </a:xfrm>
          <a:prstGeom prst="rect">
            <a:avLst/>
          </a:prstGeom>
        </p:spPr>
        <p:txBody>
          <a:bodyPr>
            <a:noAutofit/>
          </a:bodyPr>
          <a:lstStyle>
            <a:lvl1pPr marL="0" indent="0">
              <a:buFontTx/>
              <a:buNone/>
              <a:defRPr sz="2400" b="0">
                <a:solidFill>
                  <a:schemeClr val="tx1"/>
                </a:solidFill>
                <a:latin typeface="+mn-lt"/>
                <a:cs typeface="Arial" panose="020B0604020202020204" pitchFamily="34" charset="0"/>
              </a:defRPr>
            </a:lvl1pPr>
          </a:lstStyle>
          <a:p>
            <a:pPr lvl="0"/>
            <a:r>
              <a:rPr lang="en-US"/>
              <a:t>Click to edit Master text styles</a:t>
            </a:r>
          </a:p>
        </p:txBody>
      </p:sp>
      <p:sp>
        <p:nvSpPr>
          <p:cNvPr id="20" name="Text Placeholder 7">
            <a:extLst>
              <a:ext uri="{FF2B5EF4-FFF2-40B4-BE49-F238E27FC236}">
                <a16:creationId xmlns:a16="http://schemas.microsoft.com/office/drawing/2014/main" id="{3ED32447-934C-A747-AD12-8AE8BBE149CD}"/>
              </a:ext>
            </a:extLst>
          </p:cNvPr>
          <p:cNvSpPr>
            <a:spLocks noGrp="1"/>
          </p:cNvSpPr>
          <p:nvPr>
            <p:ph type="body" sz="quarter" idx="18" hasCustomPrompt="1"/>
          </p:nvPr>
        </p:nvSpPr>
        <p:spPr>
          <a:xfrm>
            <a:off x="500281" y="1833130"/>
            <a:ext cx="3552119" cy="709777"/>
          </a:xfrm>
          <a:prstGeom prst="rect">
            <a:avLst/>
          </a:prstGeom>
          <a:solidFill>
            <a:schemeClr val="accent6"/>
          </a:solidFill>
          <a:ln>
            <a:noFill/>
          </a:ln>
        </p:spPr>
        <p:txBody>
          <a:bodyPr lIns="91440" tIns="91440" rIns="91440" bIns="91440" anchor="ctr">
            <a:normAutofit/>
          </a:bodyPr>
          <a:lstStyle>
            <a:lvl1pPr marL="0" indent="0" algn="ctr">
              <a:buFontTx/>
              <a:buNone/>
              <a:defRPr sz="2667">
                <a:solidFill>
                  <a:schemeClr val="bg1"/>
                </a:solidFill>
              </a:defRPr>
            </a:lvl1pPr>
          </a:lstStyle>
          <a:p>
            <a:pPr lvl="0"/>
            <a:r>
              <a:rPr lang="en-US"/>
              <a:t>Title</a:t>
            </a:r>
          </a:p>
        </p:txBody>
      </p:sp>
      <p:sp>
        <p:nvSpPr>
          <p:cNvPr id="21" name="Text Placeholder 7">
            <a:extLst>
              <a:ext uri="{FF2B5EF4-FFF2-40B4-BE49-F238E27FC236}">
                <a16:creationId xmlns:a16="http://schemas.microsoft.com/office/drawing/2014/main" id="{2E3BC61D-758B-3645-8A0B-5D39DA32EA5B}"/>
              </a:ext>
            </a:extLst>
          </p:cNvPr>
          <p:cNvSpPr>
            <a:spLocks noGrp="1"/>
          </p:cNvSpPr>
          <p:nvPr>
            <p:ph type="body" sz="quarter" idx="24" hasCustomPrompt="1"/>
          </p:nvPr>
        </p:nvSpPr>
        <p:spPr>
          <a:xfrm>
            <a:off x="4308829" y="1833130"/>
            <a:ext cx="3552119" cy="709777"/>
          </a:xfrm>
          <a:prstGeom prst="rect">
            <a:avLst/>
          </a:prstGeom>
          <a:solidFill>
            <a:schemeClr val="accent6"/>
          </a:solidFill>
          <a:ln>
            <a:noFill/>
          </a:ln>
        </p:spPr>
        <p:txBody>
          <a:bodyPr lIns="91440" tIns="91440" rIns="91440" bIns="91440" anchor="ctr">
            <a:normAutofit/>
          </a:bodyPr>
          <a:lstStyle>
            <a:lvl1pPr marL="0" indent="0" algn="ctr">
              <a:buFontTx/>
              <a:buNone/>
              <a:defRPr sz="2667">
                <a:solidFill>
                  <a:schemeClr val="bg1"/>
                </a:solidFill>
              </a:defRPr>
            </a:lvl1pPr>
          </a:lstStyle>
          <a:p>
            <a:pPr lvl="0"/>
            <a:r>
              <a:rPr lang="en-US"/>
              <a:t>Title</a:t>
            </a:r>
          </a:p>
        </p:txBody>
      </p:sp>
      <p:sp>
        <p:nvSpPr>
          <p:cNvPr id="22" name="Text Placeholder 7">
            <a:extLst>
              <a:ext uri="{FF2B5EF4-FFF2-40B4-BE49-F238E27FC236}">
                <a16:creationId xmlns:a16="http://schemas.microsoft.com/office/drawing/2014/main" id="{9AF090C5-E655-504A-828A-FB57F8D13EBC}"/>
              </a:ext>
            </a:extLst>
          </p:cNvPr>
          <p:cNvSpPr>
            <a:spLocks noGrp="1"/>
          </p:cNvSpPr>
          <p:nvPr>
            <p:ph type="body" sz="quarter" idx="25" hasCustomPrompt="1"/>
          </p:nvPr>
        </p:nvSpPr>
        <p:spPr>
          <a:xfrm>
            <a:off x="8094155" y="1833130"/>
            <a:ext cx="3552119" cy="709777"/>
          </a:xfrm>
          <a:prstGeom prst="rect">
            <a:avLst/>
          </a:prstGeom>
          <a:solidFill>
            <a:schemeClr val="accent6"/>
          </a:solidFill>
          <a:ln>
            <a:noFill/>
          </a:ln>
        </p:spPr>
        <p:txBody>
          <a:bodyPr lIns="91440" tIns="91440" rIns="91440" bIns="91440" anchor="ctr">
            <a:normAutofit/>
          </a:bodyPr>
          <a:lstStyle>
            <a:lvl1pPr marL="0" indent="0" algn="ctr">
              <a:buFontTx/>
              <a:buNone/>
              <a:defRPr sz="2667">
                <a:solidFill>
                  <a:schemeClr val="bg1"/>
                </a:solidFill>
              </a:defRPr>
            </a:lvl1pPr>
          </a:lstStyle>
          <a:p>
            <a:pPr lvl="0"/>
            <a:r>
              <a:rPr lang="en-US"/>
              <a:t>Title</a:t>
            </a:r>
          </a:p>
        </p:txBody>
      </p:sp>
      <p:sp>
        <p:nvSpPr>
          <p:cNvPr id="23" name="Text Placeholder 6">
            <a:extLst>
              <a:ext uri="{FF2B5EF4-FFF2-40B4-BE49-F238E27FC236}">
                <a16:creationId xmlns:a16="http://schemas.microsoft.com/office/drawing/2014/main" id="{4AA9A1A8-B4A9-6B4B-A9C9-187969703679}"/>
              </a:ext>
            </a:extLst>
          </p:cNvPr>
          <p:cNvSpPr>
            <a:spLocks noGrp="1"/>
          </p:cNvSpPr>
          <p:nvPr>
            <p:ph type="body" sz="quarter" idx="26"/>
          </p:nvPr>
        </p:nvSpPr>
        <p:spPr>
          <a:xfrm>
            <a:off x="500281" y="4733949"/>
            <a:ext cx="3540503" cy="1036931"/>
          </a:xfrm>
          <a:prstGeom prst="rect">
            <a:avLst/>
          </a:prstGeom>
        </p:spPr>
        <p:txBody>
          <a:bodyPr>
            <a:noAutofit/>
          </a:bodyPr>
          <a:lstStyle>
            <a:lvl1pPr marL="0" indent="0">
              <a:buFontTx/>
              <a:buNone/>
              <a:defRPr sz="2400" b="0">
                <a:solidFill>
                  <a:schemeClr val="tx1"/>
                </a:solidFill>
                <a:latin typeface="+mn-lt"/>
                <a:cs typeface="Arial" panose="020B0604020202020204" pitchFamily="34" charset="0"/>
              </a:defRPr>
            </a:lvl1pPr>
          </a:lstStyle>
          <a:p>
            <a:pPr lvl="0"/>
            <a:r>
              <a:rPr lang="en-US"/>
              <a:t>Click to edit Master text styles</a:t>
            </a:r>
          </a:p>
        </p:txBody>
      </p:sp>
      <p:sp>
        <p:nvSpPr>
          <p:cNvPr id="24" name="Text Placeholder 6">
            <a:extLst>
              <a:ext uri="{FF2B5EF4-FFF2-40B4-BE49-F238E27FC236}">
                <a16:creationId xmlns:a16="http://schemas.microsoft.com/office/drawing/2014/main" id="{A65E8124-A041-A74D-AD15-DF172FD40FEA}"/>
              </a:ext>
            </a:extLst>
          </p:cNvPr>
          <p:cNvSpPr>
            <a:spLocks noGrp="1"/>
          </p:cNvSpPr>
          <p:nvPr>
            <p:ph type="body" sz="quarter" idx="27"/>
          </p:nvPr>
        </p:nvSpPr>
        <p:spPr>
          <a:xfrm>
            <a:off x="4285607" y="4733949"/>
            <a:ext cx="3540503" cy="1036931"/>
          </a:xfrm>
          <a:prstGeom prst="rect">
            <a:avLst/>
          </a:prstGeom>
        </p:spPr>
        <p:txBody>
          <a:bodyPr>
            <a:noAutofit/>
          </a:bodyPr>
          <a:lstStyle>
            <a:lvl1pPr marL="0" indent="0">
              <a:buFontTx/>
              <a:buNone/>
              <a:defRPr sz="2400" b="0">
                <a:solidFill>
                  <a:schemeClr val="tx1"/>
                </a:solidFill>
                <a:latin typeface="+mn-lt"/>
                <a:cs typeface="Arial" panose="020B0604020202020204" pitchFamily="34" charset="0"/>
              </a:defRPr>
            </a:lvl1pPr>
          </a:lstStyle>
          <a:p>
            <a:pPr lvl="0"/>
            <a:r>
              <a:rPr lang="en-US"/>
              <a:t>Click to edit Master text styles</a:t>
            </a:r>
          </a:p>
        </p:txBody>
      </p:sp>
      <p:sp>
        <p:nvSpPr>
          <p:cNvPr id="25" name="Text Placeholder 6">
            <a:extLst>
              <a:ext uri="{FF2B5EF4-FFF2-40B4-BE49-F238E27FC236}">
                <a16:creationId xmlns:a16="http://schemas.microsoft.com/office/drawing/2014/main" id="{9A554E90-1650-294B-9B8F-6657804344E2}"/>
              </a:ext>
            </a:extLst>
          </p:cNvPr>
          <p:cNvSpPr>
            <a:spLocks noGrp="1"/>
          </p:cNvSpPr>
          <p:nvPr>
            <p:ph type="body" sz="quarter" idx="28"/>
          </p:nvPr>
        </p:nvSpPr>
        <p:spPr>
          <a:xfrm>
            <a:off x="8105767" y="4733949"/>
            <a:ext cx="3540503" cy="1036931"/>
          </a:xfrm>
          <a:prstGeom prst="rect">
            <a:avLst/>
          </a:prstGeom>
        </p:spPr>
        <p:txBody>
          <a:bodyPr>
            <a:noAutofit/>
          </a:bodyPr>
          <a:lstStyle>
            <a:lvl1pPr marL="0" indent="0">
              <a:buFontTx/>
              <a:buNone/>
              <a:defRPr sz="2400" b="0">
                <a:solidFill>
                  <a:schemeClr val="tx1"/>
                </a:solidFill>
                <a:latin typeface="+mn-lt"/>
                <a:cs typeface="Arial" panose="020B0604020202020204" pitchFamily="34" charset="0"/>
              </a:defRPr>
            </a:lvl1pPr>
          </a:lstStyle>
          <a:p>
            <a:pPr lvl="0"/>
            <a:r>
              <a:rPr lang="en-US"/>
              <a:t>Click to edit Master text styles</a:t>
            </a:r>
          </a:p>
        </p:txBody>
      </p:sp>
      <p:sp>
        <p:nvSpPr>
          <p:cNvPr id="26" name="Text Placeholder 7">
            <a:extLst>
              <a:ext uri="{FF2B5EF4-FFF2-40B4-BE49-F238E27FC236}">
                <a16:creationId xmlns:a16="http://schemas.microsoft.com/office/drawing/2014/main" id="{2959A062-153A-3C43-8B51-D6D990BFD343}"/>
              </a:ext>
            </a:extLst>
          </p:cNvPr>
          <p:cNvSpPr>
            <a:spLocks noGrp="1"/>
          </p:cNvSpPr>
          <p:nvPr>
            <p:ph type="body" sz="quarter" idx="29" hasCustomPrompt="1"/>
          </p:nvPr>
        </p:nvSpPr>
        <p:spPr>
          <a:xfrm>
            <a:off x="500281" y="3888353"/>
            <a:ext cx="3552119" cy="709777"/>
          </a:xfrm>
          <a:prstGeom prst="rect">
            <a:avLst/>
          </a:prstGeom>
          <a:solidFill>
            <a:schemeClr val="accent6"/>
          </a:solidFill>
          <a:ln>
            <a:noFill/>
          </a:ln>
        </p:spPr>
        <p:txBody>
          <a:bodyPr lIns="91440" tIns="91440" rIns="91440" bIns="91440" anchor="ctr">
            <a:normAutofit/>
          </a:bodyPr>
          <a:lstStyle>
            <a:lvl1pPr marL="0" indent="0" algn="ctr">
              <a:buFontTx/>
              <a:buNone/>
              <a:defRPr sz="2667">
                <a:solidFill>
                  <a:schemeClr val="bg1"/>
                </a:solidFill>
              </a:defRPr>
            </a:lvl1pPr>
          </a:lstStyle>
          <a:p>
            <a:pPr lvl="0"/>
            <a:r>
              <a:rPr lang="en-US"/>
              <a:t>Title</a:t>
            </a:r>
          </a:p>
        </p:txBody>
      </p:sp>
      <p:sp>
        <p:nvSpPr>
          <p:cNvPr id="27" name="Text Placeholder 7">
            <a:extLst>
              <a:ext uri="{FF2B5EF4-FFF2-40B4-BE49-F238E27FC236}">
                <a16:creationId xmlns:a16="http://schemas.microsoft.com/office/drawing/2014/main" id="{B294AE25-C03F-1E49-BDC4-44AA5E95D5B4}"/>
              </a:ext>
            </a:extLst>
          </p:cNvPr>
          <p:cNvSpPr>
            <a:spLocks noGrp="1"/>
          </p:cNvSpPr>
          <p:nvPr>
            <p:ph type="body" sz="quarter" idx="30" hasCustomPrompt="1"/>
          </p:nvPr>
        </p:nvSpPr>
        <p:spPr>
          <a:xfrm>
            <a:off x="4308829" y="3888353"/>
            <a:ext cx="3552119" cy="709777"/>
          </a:xfrm>
          <a:prstGeom prst="rect">
            <a:avLst/>
          </a:prstGeom>
          <a:solidFill>
            <a:schemeClr val="accent6"/>
          </a:solidFill>
          <a:ln>
            <a:noFill/>
          </a:ln>
        </p:spPr>
        <p:txBody>
          <a:bodyPr lIns="91440" tIns="91440" rIns="91440" bIns="91440" anchor="ctr">
            <a:normAutofit/>
          </a:bodyPr>
          <a:lstStyle>
            <a:lvl1pPr marL="0" indent="0" algn="ctr">
              <a:buFontTx/>
              <a:buNone/>
              <a:defRPr sz="2667">
                <a:solidFill>
                  <a:schemeClr val="bg1"/>
                </a:solidFill>
              </a:defRPr>
            </a:lvl1pPr>
          </a:lstStyle>
          <a:p>
            <a:pPr lvl="0"/>
            <a:r>
              <a:rPr lang="en-US"/>
              <a:t>Title</a:t>
            </a:r>
          </a:p>
        </p:txBody>
      </p:sp>
      <p:sp>
        <p:nvSpPr>
          <p:cNvPr id="28" name="Text Placeholder 7">
            <a:extLst>
              <a:ext uri="{FF2B5EF4-FFF2-40B4-BE49-F238E27FC236}">
                <a16:creationId xmlns:a16="http://schemas.microsoft.com/office/drawing/2014/main" id="{53C0568B-2A75-7540-AEA8-833070C6F5D0}"/>
              </a:ext>
            </a:extLst>
          </p:cNvPr>
          <p:cNvSpPr>
            <a:spLocks noGrp="1"/>
          </p:cNvSpPr>
          <p:nvPr>
            <p:ph type="body" sz="quarter" idx="31" hasCustomPrompt="1"/>
          </p:nvPr>
        </p:nvSpPr>
        <p:spPr>
          <a:xfrm>
            <a:off x="8094155" y="3888353"/>
            <a:ext cx="3552119" cy="709777"/>
          </a:xfrm>
          <a:prstGeom prst="rect">
            <a:avLst/>
          </a:prstGeom>
          <a:solidFill>
            <a:schemeClr val="accent6"/>
          </a:solidFill>
          <a:ln>
            <a:noFill/>
          </a:ln>
        </p:spPr>
        <p:txBody>
          <a:bodyPr lIns="91440" tIns="91440" rIns="91440" bIns="91440" anchor="ctr">
            <a:normAutofit/>
          </a:bodyPr>
          <a:lstStyle>
            <a:lvl1pPr marL="0" indent="0" algn="ctr">
              <a:buFontTx/>
              <a:buNone/>
              <a:defRPr sz="2667">
                <a:solidFill>
                  <a:schemeClr val="bg1"/>
                </a:solidFill>
              </a:defRPr>
            </a:lvl1pPr>
          </a:lstStyle>
          <a:p>
            <a:pPr lvl="0"/>
            <a:r>
              <a:rPr lang="en-US"/>
              <a:t>Title</a:t>
            </a:r>
          </a:p>
        </p:txBody>
      </p:sp>
    </p:spTree>
    <p:extLst>
      <p:ext uri="{BB962C8B-B14F-4D97-AF65-F5344CB8AC3E}">
        <p14:creationId xmlns:p14="http://schemas.microsoft.com/office/powerpoint/2010/main" val="549520999"/>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
        <p:nvSpPr>
          <p:cNvPr id="5" name="Slide Number Placeholder 3">
            <a:extLst>
              <a:ext uri="{FF2B5EF4-FFF2-40B4-BE49-F238E27FC236}">
                <a16:creationId xmlns:a16="http://schemas.microsoft.com/office/drawing/2014/main" id="{0D4C9347-C5F0-4A4A-9474-1F90C06C5672}"/>
              </a:ext>
            </a:extLst>
          </p:cNvPr>
          <p:cNvSpPr>
            <a:spLocks noGrp="1"/>
          </p:cNvSpPr>
          <p:nvPr>
            <p:ph type="sldNum" sz="quarter" idx="11"/>
          </p:nvPr>
        </p:nvSpPr>
        <p:spPr>
          <a:xfrm>
            <a:off x="11019270" y="6487075"/>
            <a:ext cx="624551" cy="365760"/>
          </a:xfrm>
          <a:prstGeom prst="rect">
            <a:avLst/>
          </a:prstGeom>
          <a:noFill/>
        </p:spPr>
        <p:txBody>
          <a:bodyPr anchor="ctr"/>
          <a:lstStyle>
            <a:lvl1pPr algn="r">
              <a:defRPr sz="1333" b="1">
                <a:solidFill>
                  <a:schemeClr val="tx1">
                    <a:lumMod val="50000"/>
                    <a:lumOff val="50000"/>
                  </a:schemeClr>
                </a:solidFill>
                <a:latin typeface="Calibri" panose="020F0502020204030204" pitchFamily="34" charset="0"/>
                <a:cs typeface="Calibri" panose="020F0502020204030204" pitchFamily="34" charset="0"/>
              </a:defRPr>
            </a:lvl1pPr>
          </a:lstStyle>
          <a:p>
            <a:fld id="{10B5F218-8A30-41D1-99B7-7711F0BC616D}" type="slidenum">
              <a:rPr lang="en-US" smtClean="0"/>
              <a:t>‹#›</a:t>
            </a:fld>
            <a:endParaRPr lang="en-US"/>
          </a:p>
        </p:txBody>
      </p:sp>
      <p:sp>
        <p:nvSpPr>
          <p:cNvPr id="7" name="Date Placeholder 4">
            <a:extLst>
              <a:ext uri="{FF2B5EF4-FFF2-40B4-BE49-F238E27FC236}">
                <a16:creationId xmlns:a16="http://schemas.microsoft.com/office/drawing/2014/main" id="{C8F05081-874B-4885-9D0A-C1D29F88B46A}"/>
              </a:ext>
            </a:extLst>
          </p:cNvPr>
          <p:cNvSpPr>
            <a:spLocks noGrp="1"/>
          </p:cNvSpPr>
          <p:nvPr>
            <p:ph type="dt" sz="half" idx="12"/>
          </p:nvPr>
        </p:nvSpPr>
        <p:spPr>
          <a:xfrm>
            <a:off x="7821084" y="6487075"/>
            <a:ext cx="3101421" cy="365760"/>
          </a:xfrm>
          <a:prstGeom prst="rect">
            <a:avLst/>
          </a:prstGeom>
        </p:spPr>
        <p:txBody>
          <a:bodyPr anchor="ctr"/>
          <a:lstStyle>
            <a:lvl1pPr algn="r">
              <a:defRPr sz="1333">
                <a:solidFill>
                  <a:schemeClr val="tx1">
                    <a:lumMod val="50000"/>
                    <a:lumOff val="50000"/>
                  </a:schemeClr>
                </a:solidFill>
                <a:latin typeface="Calibri" panose="020F0502020204030204" pitchFamily="34" charset="0"/>
                <a:cs typeface="Calibri" panose="020F0502020204030204" pitchFamily="34" charset="0"/>
              </a:defRPr>
            </a:lvl1pPr>
          </a:lstStyle>
          <a:p>
            <a:r>
              <a:rPr lang="en-US"/>
              <a:t>June 2023</a:t>
            </a:r>
          </a:p>
        </p:txBody>
      </p:sp>
      <p:sp>
        <p:nvSpPr>
          <p:cNvPr id="8" name="Footer Placeholder 2">
            <a:extLst>
              <a:ext uri="{FF2B5EF4-FFF2-40B4-BE49-F238E27FC236}">
                <a16:creationId xmlns:a16="http://schemas.microsoft.com/office/drawing/2014/main" id="{F67A3BD9-A5F9-487B-B01A-CEE25536BEE1}"/>
              </a:ext>
            </a:extLst>
          </p:cNvPr>
          <p:cNvSpPr>
            <a:spLocks noGrp="1"/>
          </p:cNvSpPr>
          <p:nvPr>
            <p:ph type="ftr" sz="quarter" idx="10"/>
          </p:nvPr>
        </p:nvSpPr>
        <p:spPr>
          <a:xfrm>
            <a:off x="539748" y="6487075"/>
            <a:ext cx="4023360" cy="365760"/>
          </a:xfrm>
          <a:prstGeom prst="rect">
            <a:avLst/>
          </a:prstGeom>
        </p:spPr>
        <p:txBody>
          <a:bodyPr lIns="45720" rIns="45720" anchor="ctr"/>
          <a:lstStyle>
            <a:lvl1pPr algn="l">
              <a:defRPr sz="1333">
                <a:solidFill>
                  <a:schemeClr val="tx1">
                    <a:lumMod val="50000"/>
                    <a:lumOff val="50000"/>
                  </a:schemeClr>
                </a:solidFill>
                <a:latin typeface="Calibri" panose="020F0502020204030204" pitchFamily="34" charset="0"/>
                <a:cs typeface="Calibri" panose="020F0502020204030204" pitchFamily="34" charset="0"/>
              </a:defRPr>
            </a:lvl1pPr>
          </a:lstStyle>
          <a:p>
            <a:r>
              <a:rPr lang="en-US"/>
              <a:t>DOW CONFIDENTIAL - Do not share without permission</a:t>
            </a:r>
          </a:p>
        </p:txBody>
      </p:sp>
      <p:grpSp>
        <p:nvGrpSpPr>
          <p:cNvPr id="10" name="Group 9">
            <a:extLst>
              <a:ext uri="{FF2B5EF4-FFF2-40B4-BE49-F238E27FC236}">
                <a16:creationId xmlns:a16="http://schemas.microsoft.com/office/drawing/2014/main" id="{430BA191-8397-4743-8C16-305A4896CDCA}"/>
              </a:ext>
            </a:extLst>
          </p:cNvPr>
          <p:cNvGrpSpPr/>
          <p:nvPr/>
        </p:nvGrpSpPr>
        <p:grpSpPr>
          <a:xfrm>
            <a:off x="-12671" y="5"/>
            <a:ext cx="12215224" cy="172327"/>
            <a:chOff x="-9503" y="0"/>
            <a:chExt cx="9161418" cy="129245"/>
          </a:xfrm>
        </p:grpSpPr>
        <p:pic>
          <p:nvPicPr>
            <p:cNvPr id="11" name="Picture 10">
              <a:extLst>
                <a:ext uri="{FF2B5EF4-FFF2-40B4-BE49-F238E27FC236}">
                  <a16:creationId xmlns:a16="http://schemas.microsoft.com/office/drawing/2014/main" id="{1317A559-985B-134F-BDAA-EEFE4C68335E}"/>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41591" b="13351"/>
            <a:stretch/>
          </p:blipFill>
          <p:spPr>
            <a:xfrm>
              <a:off x="-9503" y="776"/>
              <a:ext cx="4580709" cy="128469"/>
            </a:xfrm>
            <a:prstGeom prst="rect">
              <a:avLst/>
            </a:prstGeom>
          </p:spPr>
        </p:pic>
        <p:pic>
          <p:nvPicPr>
            <p:cNvPr id="12" name="Picture 11">
              <a:extLst>
                <a:ext uri="{FF2B5EF4-FFF2-40B4-BE49-F238E27FC236}">
                  <a16:creationId xmlns:a16="http://schemas.microsoft.com/office/drawing/2014/main" id="{9DD27103-818E-E344-9BDE-847505E62CE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4571206" y="0"/>
              <a:ext cx="4580709" cy="129245"/>
            </a:xfrm>
            <a:prstGeom prst="rect">
              <a:avLst/>
            </a:prstGeom>
          </p:spPr>
        </p:pic>
      </p:grpSp>
    </p:spTree>
    <p:extLst>
      <p:ext uri="{BB962C8B-B14F-4D97-AF65-F5344CB8AC3E}">
        <p14:creationId xmlns:p14="http://schemas.microsoft.com/office/powerpoint/2010/main" val="12477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_Blank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9D185F9-ACC4-4ECC-B130-7B16B3C4764B}"/>
              </a:ext>
            </a:extLst>
          </p:cNvPr>
          <p:cNvSpPr/>
          <p:nvPr/>
        </p:nvSpPr>
        <p:spPr>
          <a:xfrm>
            <a:off x="0" y="6577586"/>
            <a:ext cx="12192000" cy="280417"/>
          </a:xfrm>
          <a:prstGeom prst="rect">
            <a:avLst/>
          </a:prstGeom>
          <a:solidFill>
            <a:srgbClr val="E3E6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CBC4B5"/>
              </a:solidFill>
              <a:effectLst/>
              <a:uLnTx/>
              <a:uFillTx/>
              <a:latin typeface="Georgia" panose="02040502050405020303"/>
              <a:ea typeface="+mn-ea"/>
              <a:cs typeface="+mn-cs"/>
            </a:endParaRPr>
          </a:p>
        </p:txBody>
      </p:sp>
      <p:sp>
        <p:nvSpPr>
          <p:cNvPr id="8" name="Diamond 7">
            <a:extLst>
              <a:ext uri="{FF2B5EF4-FFF2-40B4-BE49-F238E27FC236}">
                <a16:creationId xmlns:a16="http://schemas.microsoft.com/office/drawing/2014/main" id="{4FF8E35B-3231-4F45-B01A-CF32805B9875}"/>
              </a:ext>
            </a:extLst>
          </p:cNvPr>
          <p:cNvSpPr>
            <a:spLocks noChangeAspect="1"/>
          </p:cNvSpPr>
          <p:nvPr/>
        </p:nvSpPr>
        <p:spPr>
          <a:xfrm>
            <a:off x="5343642" y="6296295"/>
            <a:ext cx="1518657" cy="548640"/>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pic>
        <p:nvPicPr>
          <p:cNvPr id="9" name="Picture 8">
            <a:extLst>
              <a:ext uri="{FF2B5EF4-FFF2-40B4-BE49-F238E27FC236}">
                <a16:creationId xmlns:a16="http://schemas.microsoft.com/office/drawing/2014/main" id="{91A192EC-7358-4417-B8B5-A2EE672387C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569218" y="6384033"/>
            <a:ext cx="1059503" cy="365579"/>
          </a:xfrm>
          <a:prstGeom prst="rect">
            <a:avLst/>
          </a:prstGeom>
        </p:spPr>
      </p:pic>
      <p:sp>
        <p:nvSpPr>
          <p:cNvPr id="2" name="Rectangle 1">
            <a:extLst>
              <a:ext uri="{FF2B5EF4-FFF2-40B4-BE49-F238E27FC236}">
                <a16:creationId xmlns:a16="http://schemas.microsoft.com/office/drawing/2014/main" id="{348EA302-157D-434D-B880-B29B5CC66066}"/>
              </a:ext>
            </a:extLst>
          </p:cNvPr>
          <p:cNvSpPr/>
          <p:nvPr/>
        </p:nvSpPr>
        <p:spPr bwMode="white">
          <a:xfrm>
            <a:off x="0" y="6385326"/>
            <a:ext cx="12192000" cy="4726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lumMod val="50000"/>
                  <a:lumOff val="50000"/>
                </a:schemeClr>
              </a:solidFill>
            </a:endParaRPr>
          </a:p>
        </p:txBody>
      </p:sp>
      <p:sp>
        <p:nvSpPr>
          <p:cNvPr id="10" name="Slide Number Placeholder 3">
            <a:extLst>
              <a:ext uri="{FF2B5EF4-FFF2-40B4-BE49-F238E27FC236}">
                <a16:creationId xmlns:a16="http://schemas.microsoft.com/office/drawing/2014/main" id="{C01AE467-E9ED-409C-AA8B-1C2E9BCFA1D2}"/>
              </a:ext>
            </a:extLst>
          </p:cNvPr>
          <p:cNvSpPr>
            <a:spLocks noGrp="1"/>
          </p:cNvSpPr>
          <p:nvPr>
            <p:ph type="sldNum" sz="quarter" idx="11"/>
          </p:nvPr>
        </p:nvSpPr>
        <p:spPr>
          <a:xfrm>
            <a:off x="11019270" y="6487075"/>
            <a:ext cx="624551" cy="365760"/>
          </a:xfrm>
          <a:prstGeom prst="rect">
            <a:avLst/>
          </a:prstGeom>
          <a:noFill/>
        </p:spPr>
        <p:txBody>
          <a:bodyPr anchor="ctr"/>
          <a:lstStyle>
            <a:lvl1pPr algn="r">
              <a:defRPr sz="1333" b="1">
                <a:solidFill>
                  <a:schemeClr val="tx1">
                    <a:lumMod val="50000"/>
                    <a:lumOff val="50000"/>
                  </a:schemeClr>
                </a:solidFill>
                <a:latin typeface="Calibri" panose="020F0502020204030204" pitchFamily="34" charset="0"/>
                <a:cs typeface="Calibri" panose="020F0502020204030204" pitchFamily="34" charset="0"/>
              </a:defRPr>
            </a:lvl1pPr>
          </a:lstStyle>
          <a:p>
            <a:fld id="{10B5F218-8A30-41D1-99B7-7711F0BC616D}" type="slidenum">
              <a:rPr lang="en-US" smtClean="0"/>
              <a:t>‹#›</a:t>
            </a:fld>
            <a:endParaRPr lang="en-US"/>
          </a:p>
        </p:txBody>
      </p:sp>
      <p:sp>
        <p:nvSpPr>
          <p:cNvPr id="12" name="Date Placeholder 4">
            <a:extLst>
              <a:ext uri="{FF2B5EF4-FFF2-40B4-BE49-F238E27FC236}">
                <a16:creationId xmlns:a16="http://schemas.microsoft.com/office/drawing/2014/main" id="{29D5CE03-678D-4288-B7FF-4A2A3F6EF5A8}"/>
              </a:ext>
            </a:extLst>
          </p:cNvPr>
          <p:cNvSpPr>
            <a:spLocks noGrp="1"/>
          </p:cNvSpPr>
          <p:nvPr>
            <p:ph type="dt" sz="half" idx="12"/>
          </p:nvPr>
        </p:nvSpPr>
        <p:spPr>
          <a:xfrm>
            <a:off x="7821084" y="6487075"/>
            <a:ext cx="3101421" cy="365760"/>
          </a:xfrm>
          <a:prstGeom prst="rect">
            <a:avLst/>
          </a:prstGeom>
        </p:spPr>
        <p:txBody>
          <a:bodyPr anchor="ctr"/>
          <a:lstStyle>
            <a:lvl1pPr algn="r">
              <a:defRPr sz="1333">
                <a:solidFill>
                  <a:schemeClr val="tx1">
                    <a:lumMod val="50000"/>
                    <a:lumOff val="50000"/>
                  </a:schemeClr>
                </a:solidFill>
                <a:latin typeface="Calibri" panose="020F0502020204030204" pitchFamily="34" charset="0"/>
                <a:cs typeface="Calibri" panose="020F0502020204030204" pitchFamily="34" charset="0"/>
              </a:defRPr>
            </a:lvl1pPr>
          </a:lstStyle>
          <a:p>
            <a:r>
              <a:rPr lang="en-US"/>
              <a:t>June 2023</a:t>
            </a:r>
          </a:p>
        </p:txBody>
      </p:sp>
      <p:sp>
        <p:nvSpPr>
          <p:cNvPr id="13" name="Footer Placeholder 2">
            <a:extLst>
              <a:ext uri="{FF2B5EF4-FFF2-40B4-BE49-F238E27FC236}">
                <a16:creationId xmlns:a16="http://schemas.microsoft.com/office/drawing/2014/main" id="{9EF58070-D9CB-4DB3-9CA8-428FF4C6A5D7}"/>
              </a:ext>
            </a:extLst>
          </p:cNvPr>
          <p:cNvSpPr>
            <a:spLocks noGrp="1"/>
          </p:cNvSpPr>
          <p:nvPr>
            <p:ph type="ftr" sz="quarter" idx="10"/>
          </p:nvPr>
        </p:nvSpPr>
        <p:spPr>
          <a:xfrm>
            <a:off x="539748" y="6487075"/>
            <a:ext cx="4023360" cy="365760"/>
          </a:xfrm>
          <a:prstGeom prst="rect">
            <a:avLst/>
          </a:prstGeom>
        </p:spPr>
        <p:txBody>
          <a:bodyPr lIns="45720" rIns="45720" anchor="ctr"/>
          <a:lstStyle>
            <a:lvl1pPr algn="l">
              <a:defRPr sz="1333">
                <a:solidFill>
                  <a:schemeClr val="tx1">
                    <a:lumMod val="50000"/>
                    <a:lumOff val="50000"/>
                  </a:schemeClr>
                </a:solidFill>
                <a:latin typeface="Calibri" panose="020F0502020204030204" pitchFamily="34" charset="0"/>
                <a:cs typeface="Calibri" panose="020F0502020204030204" pitchFamily="34" charset="0"/>
              </a:defRPr>
            </a:lvl1pPr>
          </a:lstStyle>
          <a:p>
            <a:r>
              <a:rPr lang="en-US"/>
              <a:t>DOW CONFIDENTIAL - Do not share without permission</a:t>
            </a:r>
          </a:p>
        </p:txBody>
      </p:sp>
      <p:sp>
        <p:nvSpPr>
          <p:cNvPr id="11" name="Rectangle 10">
            <a:extLst>
              <a:ext uri="{FF2B5EF4-FFF2-40B4-BE49-F238E27FC236}">
                <a16:creationId xmlns:a16="http://schemas.microsoft.com/office/drawing/2014/main" id="{CD844E1C-37CC-4BB0-85F6-6A8BDCFD6488}"/>
              </a:ext>
            </a:extLst>
          </p:cNvPr>
          <p:cNvSpPr/>
          <p:nvPr/>
        </p:nvSpPr>
        <p:spPr>
          <a:xfrm>
            <a:off x="0" y="6577586"/>
            <a:ext cx="12192000" cy="280417"/>
          </a:xfrm>
          <a:prstGeom prst="rect">
            <a:avLst/>
          </a:prstGeom>
          <a:solidFill>
            <a:srgbClr val="E3E6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CBC4B5"/>
              </a:solidFill>
              <a:effectLst/>
              <a:uLnTx/>
              <a:uFillTx/>
              <a:latin typeface="Georgia" panose="02040502050405020303"/>
              <a:ea typeface="+mn-ea"/>
              <a:cs typeface="+mn-cs"/>
            </a:endParaRPr>
          </a:p>
        </p:txBody>
      </p:sp>
      <p:sp>
        <p:nvSpPr>
          <p:cNvPr id="14" name="Rectangle 13">
            <a:extLst>
              <a:ext uri="{FF2B5EF4-FFF2-40B4-BE49-F238E27FC236}">
                <a16:creationId xmlns:a16="http://schemas.microsoft.com/office/drawing/2014/main" id="{7AE31D21-1F74-4859-91AB-060F38F56A41}"/>
              </a:ext>
            </a:extLst>
          </p:cNvPr>
          <p:cNvSpPr/>
          <p:nvPr/>
        </p:nvSpPr>
        <p:spPr bwMode="white">
          <a:xfrm>
            <a:off x="0" y="6385326"/>
            <a:ext cx="12192000" cy="4726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lumMod val="50000"/>
                  <a:lumOff val="50000"/>
                </a:schemeClr>
              </a:solidFill>
            </a:endParaRPr>
          </a:p>
        </p:txBody>
      </p:sp>
    </p:spTree>
    <p:extLst>
      <p:ext uri="{BB962C8B-B14F-4D97-AF65-F5344CB8AC3E}">
        <p14:creationId xmlns:p14="http://schemas.microsoft.com/office/powerpoint/2010/main" val="21970736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4_Blank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9D185F9-ACC4-4ECC-B130-7B16B3C4764B}"/>
              </a:ext>
            </a:extLst>
          </p:cNvPr>
          <p:cNvSpPr/>
          <p:nvPr/>
        </p:nvSpPr>
        <p:spPr>
          <a:xfrm>
            <a:off x="0" y="6577586"/>
            <a:ext cx="12192000" cy="280417"/>
          </a:xfrm>
          <a:prstGeom prst="rect">
            <a:avLst/>
          </a:prstGeom>
          <a:solidFill>
            <a:srgbClr val="E3E6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CBC4B5"/>
              </a:solidFill>
              <a:effectLst/>
              <a:uLnTx/>
              <a:uFillTx/>
              <a:latin typeface="Georgia" panose="02040502050405020303"/>
              <a:ea typeface="+mn-ea"/>
              <a:cs typeface="+mn-cs"/>
            </a:endParaRPr>
          </a:p>
        </p:txBody>
      </p:sp>
      <p:sp>
        <p:nvSpPr>
          <p:cNvPr id="8" name="Diamond 7">
            <a:extLst>
              <a:ext uri="{FF2B5EF4-FFF2-40B4-BE49-F238E27FC236}">
                <a16:creationId xmlns:a16="http://schemas.microsoft.com/office/drawing/2014/main" id="{4FF8E35B-3231-4F45-B01A-CF32805B9875}"/>
              </a:ext>
            </a:extLst>
          </p:cNvPr>
          <p:cNvSpPr>
            <a:spLocks noChangeAspect="1"/>
          </p:cNvSpPr>
          <p:nvPr/>
        </p:nvSpPr>
        <p:spPr>
          <a:xfrm>
            <a:off x="5343642" y="6296295"/>
            <a:ext cx="1518657" cy="548640"/>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pic>
        <p:nvPicPr>
          <p:cNvPr id="9" name="Picture 8">
            <a:extLst>
              <a:ext uri="{FF2B5EF4-FFF2-40B4-BE49-F238E27FC236}">
                <a16:creationId xmlns:a16="http://schemas.microsoft.com/office/drawing/2014/main" id="{91A192EC-7358-4417-B8B5-A2EE672387C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569218" y="6384033"/>
            <a:ext cx="1059503" cy="365579"/>
          </a:xfrm>
          <a:prstGeom prst="rect">
            <a:avLst/>
          </a:prstGeom>
        </p:spPr>
      </p:pic>
      <p:sp>
        <p:nvSpPr>
          <p:cNvPr id="2" name="Rectangle 1">
            <a:extLst>
              <a:ext uri="{FF2B5EF4-FFF2-40B4-BE49-F238E27FC236}">
                <a16:creationId xmlns:a16="http://schemas.microsoft.com/office/drawing/2014/main" id="{348EA302-157D-434D-B880-B29B5CC66066}"/>
              </a:ext>
            </a:extLst>
          </p:cNvPr>
          <p:cNvSpPr/>
          <p:nvPr/>
        </p:nvSpPr>
        <p:spPr bwMode="white">
          <a:xfrm>
            <a:off x="0" y="6385326"/>
            <a:ext cx="12192000" cy="4726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lumMod val="50000"/>
                  <a:lumOff val="50000"/>
                </a:schemeClr>
              </a:solidFill>
            </a:endParaRPr>
          </a:p>
        </p:txBody>
      </p:sp>
      <p:sp>
        <p:nvSpPr>
          <p:cNvPr id="15" name="TextBox 14">
            <a:extLst>
              <a:ext uri="{FF2B5EF4-FFF2-40B4-BE49-F238E27FC236}">
                <a16:creationId xmlns:a16="http://schemas.microsoft.com/office/drawing/2014/main" id="{7FA4DE47-3264-A348-B9BD-3E9F5A67FF0F}"/>
              </a:ext>
            </a:extLst>
          </p:cNvPr>
          <p:cNvSpPr txBox="1"/>
          <p:nvPr/>
        </p:nvSpPr>
        <p:spPr>
          <a:xfrm>
            <a:off x="2415182" y="3262812"/>
            <a:ext cx="7361647" cy="2194560"/>
          </a:xfrm>
          <a:prstGeom prst="rect">
            <a:avLst/>
          </a:prstGeom>
          <a:noFill/>
        </p:spPr>
        <p:txBody>
          <a:bodyPr wrap="square" lIns="60960" rIns="60960" rtlCol="0">
            <a:noAutofit/>
          </a:bodyPr>
          <a:lstStyle/>
          <a:p>
            <a:pPr algn="ctr"/>
            <a:r>
              <a:rPr lang="en-US" sz="8000" b="1" cap="small" baseline="0">
                <a:solidFill>
                  <a:schemeClr val="tx2"/>
                </a:solidFill>
                <a:latin typeface="+mj-lt"/>
              </a:rPr>
              <a:t>Thank You</a:t>
            </a:r>
          </a:p>
        </p:txBody>
      </p:sp>
      <p:pic>
        <p:nvPicPr>
          <p:cNvPr id="17" name="Picture 16">
            <a:extLst>
              <a:ext uri="{FF2B5EF4-FFF2-40B4-BE49-F238E27FC236}">
                <a16:creationId xmlns:a16="http://schemas.microsoft.com/office/drawing/2014/main" id="{26EADF4A-EB5E-5746-9755-4AF385BFE390}"/>
              </a:ext>
            </a:extLst>
          </p:cNvPr>
          <p:cNvPicPr>
            <a:picLocks noChangeAspect="1"/>
          </p:cNvPicPr>
          <p:nvPr/>
        </p:nvPicPr>
        <p:blipFill>
          <a:blip r:embed="rId3"/>
          <a:stretch>
            <a:fillRect/>
          </a:stretch>
        </p:blipFill>
        <p:spPr>
          <a:xfrm>
            <a:off x="0" y="-4198"/>
            <a:ext cx="12192000" cy="1405467"/>
          </a:xfrm>
          <a:prstGeom prst="rect">
            <a:avLst/>
          </a:prstGeom>
        </p:spPr>
      </p:pic>
    </p:spTree>
    <p:extLst>
      <p:ext uri="{BB962C8B-B14F-4D97-AF65-F5344CB8AC3E}">
        <p14:creationId xmlns:p14="http://schemas.microsoft.com/office/powerpoint/2010/main" val="38238077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Closer A">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826A1DA-A7AC-AE47-834B-9054A50A18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2975" y="0"/>
            <a:ext cx="7418184" cy="6858000"/>
          </a:xfrm>
          <a:prstGeom prst="rect">
            <a:avLst/>
          </a:prstGeom>
        </p:spPr>
      </p:pic>
      <p:grpSp>
        <p:nvGrpSpPr>
          <p:cNvPr id="7" name="Group 6">
            <a:extLst>
              <a:ext uri="{FF2B5EF4-FFF2-40B4-BE49-F238E27FC236}">
                <a16:creationId xmlns:a16="http://schemas.microsoft.com/office/drawing/2014/main" id="{6D57D470-3A18-8649-9DE3-22A1138F668E}"/>
              </a:ext>
            </a:extLst>
          </p:cNvPr>
          <p:cNvGrpSpPr/>
          <p:nvPr/>
        </p:nvGrpSpPr>
        <p:grpSpPr>
          <a:xfrm>
            <a:off x="1228728" y="2513269"/>
            <a:ext cx="10963272" cy="2542936"/>
            <a:chOff x="921546" y="1884952"/>
            <a:chExt cx="8222454" cy="1907202"/>
          </a:xfrm>
        </p:grpSpPr>
        <p:pic>
          <p:nvPicPr>
            <p:cNvPr id="8" name="Picture 7">
              <a:extLst>
                <a:ext uri="{FF2B5EF4-FFF2-40B4-BE49-F238E27FC236}">
                  <a16:creationId xmlns:a16="http://schemas.microsoft.com/office/drawing/2014/main" id="{FCA09DB0-24DD-D34B-A2C6-74467EA9DCA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6446"/>
            <a:stretch/>
          </p:blipFill>
          <p:spPr>
            <a:xfrm>
              <a:off x="5045267" y="1884952"/>
              <a:ext cx="4098733" cy="1907202"/>
            </a:xfrm>
            <a:prstGeom prst="rect">
              <a:avLst/>
            </a:prstGeom>
          </p:spPr>
        </p:pic>
        <p:pic>
          <p:nvPicPr>
            <p:cNvPr id="9" name="Picture 8">
              <a:extLst>
                <a:ext uri="{FF2B5EF4-FFF2-40B4-BE49-F238E27FC236}">
                  <a16:creationId xmlns:a16="http://schemas.microsoft.com/office/drawing/2014/main" id="{5C50F360-6753-DB44-85C0-2988B828792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63580"/>
            <a:stretch/>
          </p:blipFill>
          <p:spPr>
            <a:xfrm>
              <a:off x="921546" y="1884952"/>
              <a:ext cx="2348800" cy="1907201"/>
            </a:xfrm>
            <a:prstGeom prst="rect">
              <a:avLst/>
            </a:prstGeom>
          </p:spPr>
        </p:pic>
      </p:grpSp>
    </p:spTree>
    <p:extLst>
      <p:ext uri="{BB962C8B-B14F-4D97-AF65-F5344CB8AC3E}">
        <p14:creationId xmlns:p14="http://schemas.microsoft.com/office/powerpoint/2010/main" val="15411637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10" name="Title 1"/>
          <p:cNvSpPr>
            <a:spLocks noGrp="1"/>
          </p:cNvSpPr>
          <p:nvPr>
            <p:ph type="ctrTitle" hasCustomPrompt="1"/>
          </p:nvPr>
        </p:nvSpPr>
        <p:spPr>
          <a:xfrm>
            <a:off x="541867" y="2464944"/>
            <a:ext cx="11108267" cy="1470025"/>
          </a:xfrm>
          <a:prstGeom prst="rect">
            <a:avLst/>
          </a:prstGeom>
        </p:spPr>
        <p:txBody>
          <a:bodyPr anchor="ctr"/>
          <a:lstStyle>
            <a:lvl1pPr algn="ctr">
              <a:defRPr sz="4267" cap="small" baseline="0">
                <a:solidFill>
                  <a:schemeClr val="tx1">
                    <a:lumMod val="75000"/>
                    <a:lumOff val="25000"/>
                  </a:schemeClr>
                </a:solidFill>
              </a:defRPr>
            </a:lvl1pPr>
          </a:lstStyle>
          <a:p>
            <a:r>
              <a:rPr lang="en-US" dirty="0"/>
              <a:t>Click to Add Presentation Title</a:t>
            </a:r>
          </a:p>
        </p:txBody>
      </p:sp>
      <p:sp>
        <p:nvSpPr>
          <p:cNvPr id="13" name="Subtitle 2"/>
          <p:cNvSpPr>
            <a:spLocks noGrp="1"/>
          </p:cNvSpPr>
          <p:nvPr>
            <p:ph type="subTitle" idx="1" hasCustomPrompt="1"/>
          </p:nvPr>
        </p:nvSpPr>
        <p:spPr>
          <a:xfrm>
            <a:off x="541867" y="4252804"/>
            <a:ext cx="11108267" cy="731520"/>
          </a:xfrm>
          <a:prstGeom prst="rect">
            <a:avLst/>
          </a:prstGeom>
        </p:spPr>
        <p:txBody>
          <a:bodyPr anchor="ctr">
            <a:normAutofit/>
          </a:bodyPr>
          <a:lstStyle>
            <a:lvl1pPr marL="0" indent="0" algn="ctr">
              <a:buNone/>
              <a:defRPr sz="3200" cap="none" baseline="0">
                <a:solidFill>
                  <a:schemeClr val="tx1">
                    <a:lumMod val="75000"/>
                    <a:lumOff val="25000"/>
                  </a:schemeClr>
                </a:solidFill>
                <a:latin typeface="+mj-l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add Author or Presenter</a:t>
            </a:r>
          </a:p>
        </p:txBody>
      </p:sp>
      <p:sp>
        <p:nvSpPr>
          <p:cNvPr id="16" name="Text Placeholder 5">
            <a:extLst>
              <a:ext uri="{FF2B5EF4-FFF2-40B4-BE49-F238E27FC236}">
                <a16:creationId xmlns:a16="http://schemas.microsoft.com/office/drawing/2014/main" id="{DEFA83E1-759B-405B-B68A-9B6C740828F4}"/>
              </a:ext>
            </a:extLst>
          </p:cNvPr>
          <p:cNvSpPr>
            <a:spLocks noGrp="1"/>
          </p:cNvSpPr>
          <p:nvPr>
            <p:ph type="body" sz="quarter" idx="12" hasCustomPrompt="1"/>
          </p:nvPr>
        </p:nvSpPr>
        <p:spPr>
          <a:xfrm>
            <a:off x="541867" y="5164667"/>
            <a:ext cx="11108267" cy="730251"/>
          </a:xfrm>
          <a:prstGeom prst="rect">
            <a:avLst/>
          </a:prstGeom>
        </p:spPr>
        <p:txBody>
          <a:bodyPr anchor="ctr"/>
          <a:lstStyle>
            <a:lvl1pPr marL="0" indent="0" algn="ctr">
              <a:buNone/>
              <a:defRPr sz="2667" i="1">
                <a:solidFill>
                  <a:schemeClr val="tx1">
                    <a:lumMod val="75000"/>
                    <a:lumOff val="25000"/>
                  </a:schemeClr>
                </a:solidFill>
              </a:defRPr>
            </a:lvl1pPr>
          </a:lstStyle>
          <a:p>
            <a:pPr lvl="0"/>
            <a:r>
              <a:rPr lang="en-US" dirty="0"/>
              <a:t>Click to add Date</a:t>
            </a:r>
          </a:p>
        </p:txBody>
      </p:sp>
      <p:pic>
        <p:nvPicPr>
          <p:cNvPr id="14" name="Picture 13">
            <a:extLst>
              <a:ext uri="{FF2B5EF4-FFF2-40B4-BE49-F238E27FC236}">
                <a16:creationId xmlns:a16="http://schemas.microsoft.com/office/drawing/2014/main" id="{FC2582F6-591A-7448-9FBF-4895DE6A34D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1405467"/>
          </a:xfrm>
          <a:prstGeom prst="rect">
            <a:avLst/>
          </a:prstGeom>
        </p:spPr>
      </p:pic>
      <p:sp>
        <p:nvSpPr>
          <p:cNvPr id="9" name="Text Placeholder 19">
            <a:extLst>
              <a:ext uri="{FF2B5EF4-FFF2-40B4-BE49-F238E27FC236}">
                <a16:creationId xmlns:a16="http://schemas.microsoft.com/office/drawing/2014/main" id="{067C5715-B659-3943-BFF4-A1A1BBF42620}"/>
              </a:ext>
            </a:extLst>
          </p:cNvPr>
          <p:cNvSpPr>
            <a:spLocks noGrp="1"/>
          </p:cNvSpPr>
          <p:nvPr>
            <p:ph type="body" sz="quarter" idx="16" hasCustomPrompt="1"/>
          </p:nvPr>
        </p:nvSpPr>
        <p:spPr>
          <a:xfrm>
            <a:off x="7746628" y="314067"/>
            <a:ext cx="4048809" cy="313725"/>
          </a:xfrm>
          <a:prstGeom prst="rect">
            <a:avLst/>
          </a:prstGeom>
        </p:spPr>
        <p:txBody>
          <a:bodyPr>
            <a:normAutofit/>
          </a:bodyPr>
          <a:lstStyle>
            <a:lvl1pPr marL="0" indent="0" algn="r">
              <a:buFontTx/>
              <a:buNone/>
              <a:defRPr sz="1467" baseline="0">
                <a:solidFill>
                  <a:schemeClr val="tx2"/>
                </a:solidFill>
              </a:defRPr>
            </a:lvl1pPr>
          </a:lstStyle>
          <a:p>
            <a:pPr lvl="0"/>
            <a:r>
              <a:rPr lang="en-US" dirty="0"/>
              <a:t>Optional Business or Function Name</a:t>
            </a:r>
          </a:p>
        </p:txBody>
      </p:sp>
    </p:spTree>
    <p:extLst>
      <p:ext uri="{BB962C8B-B14F-4D97-AF65-F5344CB8AC3E}">
        <p14:creationId xmlns:p14="http://schemas.microsoft.com/office/powerpoint/2010/main" val="29521771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2">
    <p:spTree>
      <p:nvGrpSpPr>
        <p:cNvPr id="1" name=""/>
        <p:cNvGrpSpPr/>
        <p:nvPr/>
      </p:nvGrpSpPr>
      <p:grpSpPr>
        <a:xfrm>
          <a:off x="0" y="0"/>
          <a:ext cx="0" cy="0"/>
          <a:chOff x="0" y="0"/>
          <a:chExt cx="0" cy="0"/>
        </a:xfrm>
      </p:grpSpPr>
      <p:sp>
        <p:nvSpPr>
          <p:cNvPr id="10" name="Title 1"/>
          <p:cNvSpPr>
            <a:spLocks noGrp="1"/>
          </p:cNvSpPr>
          <p:nvPr>
            <p:ph type="ctrTitle" hasCustomPrompt="1"/>
          </p:nvPr>
        </p:nvSpPr>
        <p:spPr>
          <a:xfrm>
            <a:off x="541867" y="2611405"/>
            <a:ext cx="11108267" cy="1470025"/>
          </a:xfrm>
          <a:prstGeom prst="rect">
            <a:avLst/>
          </a:prstGeom>
        </p:spPr>
        <p:txBody>
          <a:bodyPr anchor="ctr"/>
          <a:lstStyle>
            <a:lvl1pPr algn="ctr">
              <a:defRPr sz="4267" cap="small" baseline="0">
                <a:solidFill>
                  <a:schemeClr val="tx1">
                    <a:lumMod val="75000"/>
                    <a:lumOff val="25000"/>
                  </a:schemeClr>
                </a:solidFill>
              </a:defRPr>
            </a:lvl1pPr>
          </a:lstStyle>
          <a:p>
            <a:r>
              <a:rPr lang="en-US" dirty="0"/>
              <a:t>Click to Add Presentation Title</a:t>
            </a:r>
          </a:p>
        </p:txBody>
      </p:sp>
      <p:sp>
        <p:nvSpPr>
          <p:cNvPr id="13" name="Subtitle 2"/>
          <p:cNvSpPr>
            <a:spLocks noGrp="1"/>
          </p:cNvSpPr>
          <p:nvPr>
            <p:ph type="subTitle" idx="1" hasCustomPrompt="1"/>
          </p:nvPr>
        </p:nvSpPr>
        <p:spPr>
          <a:xfrm>
            <a:off x="541867" y="4420452"/>
            <a:ext cx="11108267" cy="731520"/>
          </a:xfrm>
          <a:prstGeom prst="rect">
            <a:avLst/>
          </a:prstGeom>
        </p:spPr>
        <p:txBody>
          <a:bodyPr anchor="ctr">
            <a:normAutofit/>
          </a:bodyPr>
          <a:lstStyle>
            <a:lvl1pPr marL="0" indent="0" algn="ctr">
              <a:buNone/>
              <a:defRPr sz="3200" cap="none" baseline="0">
                <a:solidFill>
                  <a:schemeClr val="tx1">
                    <a:lumMod val="75000"/>
                    <a:lumOff val="25000"/>
                  </a:schemeClr>
                </a:solidFill>
                <a:latin typeface="+mj-l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add Author or Presenter</a:t>
            </a:r>
          </a:p>
        </p:txBody>
      </p:sp>
      <p:sp>
        <p:nvSpPr>
          <p:cNvPr id="16" name="Text Placeholder 5">
            <a:extLst>
              <a:ext uri="{FF2B5EF4-FFF2-40B4-BE49-F238E27FC236}">
                <a16:creationId xmlns:a16="http://schemas.microsoft.com/office/drawing/2014/main" id="{DEFA83E1-759B-405B-B68A-9B6C740828F4}"/>
              </a:ext>
            </a:extLst>
          </p:cNvPr>
          <p:cNvSpPr>
            <a:spLocks noGrp="1"/>
          </p:cNvSpPr>
          <p:nvPr>
            <p:ph type="body" sz="quarter" idx="12" hasCustomPrompt="1"/>
          </p:nvPr>
        </p:nvSpPr>
        <p:spPr>
          <a:xfrm>
            <a:off x="541867" y="5164667"/>
            <a:ext cx="11108267" cy="730251"/>
          </a:xfrm>
          <a:prstGeom prst="rect">
            <a:avLst/>
          </a:prstGeom>
        </p:spPr>
        <p:txBody>
          <a:bodyPr anchor="ctr"/>
          <a:lstStyle>
            <a:lvl1pPr marL="0" indent="0" algn="ctr">
              <a:buNone/>
              <a:defRPr sz="2667" i="1">
                <a:solidFill>
                  <a:schemeClr val="tx1">
                    <a:lumMod val="75000"/>
                    <a:lumOff val="25000"/>
                  </a:schemeClr>
                </a:solidFill>
              </a:defRPr>
            </a:lvl1pPr>
          </a:lstStyle>
          <a:p>
            <a:pPr lvl="0"/>
            <a:r>
              <a:rPr lang="en-US" dirty="0"/>
              <a:t>Click to add Date</a:t>
            </a:r>
          </a:p>
        </p:txBody>
      </p:sp>
      <p:pic>
        <p:nvPicPr>
          <p:cNvPr id="9" name="Picture 8">
            <a:extLst>
              <a:ext uri="{FF2B5EF4-FFF2-40B4-BE49-F238E27FC236}">
                <a16:creationId xmlns:a16="http://schemas.microsoft.com/office/drawing/2014/main" id="{D59F1A0B-AAE6-8140-AE4E-1EDC6054DA8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120144" y="0"/>
            <a:ext cx="6101189" cy="1906621"/>
          </a:xfrm>
          <a:prstGeom prst="rect">
            <a:avLst/>
          </a:prstGeom>
        </p:spPr>
      </p:pic>
      <p:pic>
        <p:nvPicPr>
          <p:cNvPr id="14" name="Picture 13">
            <a:extLst>
              <a:ext uri="{FF2B5EF4-FFF2-40B4-BE49-F238E27FC236}">
                <a16:creationId xmlns:a16="http://schemas.microsoft.com/office/drawing/2014/main" id="{74C786C2-7050-E241-9BB1-B64ED869C3DB}"/>
              </a:ext>
            </a:extLst>
          </p:cNvPr>
          <p:cNvPicPr>
            <a:picLocks noChangeAspect="1"/>
          </p:cNvPicPr>
          <p:nvPr userDrawn="1"/>
        </p:nvPicPr>
        <p:blipFill rotWithShape="1">
          <a:blip r:embed="rId2" cstate="screen">
            <a:alphaModFix amt="35000"/>
            <a:extLst>
              <a:ext uri="{28A0092B-C50C-407E-A947-70E740481C1C}">
                <a14:useLocalDpi xmlns:a14="http://schemas.microsoft.com/office/drawing/2010/main"/>
              </a:ext>
            </a:extLst>
          </a:blip>
          <a:srcRect/>
          <a:stretch/>
        </p:blipFill>
        <p:spPr>
          <a:xfrm>
            <a:off x="0" y="0"/>
            <a:ext cx="6120144" cy="1906621"/>
          </a:xfrm>
          <a:prstGeom prst="rect">
            <a:avLst/>
          </a:prstGeom>
        </p:spPr>
      </p:pic>
      <p:sp>
        <p:nvSpPr>
          <p:cNvPr id="18" name="Text Placeholder 19">
            <a:extLst>
              <a:ext uri="{FF2B5EF4-FFF2-40B4-BE49-F238E27FC236}">
                <a16:creationId xmlns:a16="http://schemas.microsoft.com/office/drawing/2014/main" id="{2D2CD543-92A5-B742-B0EC-B295F1AAD895}"/>
              </a:ext>
            </a:extLst>
          </p:cNvPr>
          <p:cNvSpPr>
            <a:spLocks noGrp="1"/>
          </p:cNvSpPr>
          <p:nvPr>
            <p:ph type="body" sz="quarter" idx="16" hasCustomPrompt="1"/>
          </p:nvPr>
        </p:nvSpPr>
        <p:spPr>
          <a:xfrm>
            <a:off x="7511109" y="2014919"/>
            <a:ext cx="4271016" cy="356592"/>
          </a:xfrm>
          <a:prstGeom prst="rect">
            <a:avLst/>
          </a:prstGeom>
        </p:spPr>
        <p:txBody>
          <a:bodyPr>
            <a:normAutofit/>
          </a:bodyPr>
          <a:lstStyle>
            <a:lvl1pPr marL="0" indent="0" algn="r">
              <a:buFontTx/>
              <a:buNone/>
              <a:defRPr sz="1467" baseline="0">
                <a:solidFill>
                  <a:schemeClr val="tx2"/>
                </a:solidFill>
                <a:latin typeface="+mn-lt"/>
              </a:defRPr>
            </a:lvl1pPr>
          </a:lstStyle>
          <a:p>
            <a:pPr lvl="0"/>
            <a:r>
              <a:rPr lang="en-US" dirty="0"/>
              <a:t>Optional Business or Function Name</a:t>
            </a:r>
          </a:p>
        </p:txBody>
      </p:sp>
      <p:pic>
        <p:nvPicPr>
          <p:cNvPr id="15" name="Picture 14">
            <a:extLst>
              <a:ext uri="{FF2B5EF4-FFF2-40B4-BE49-F238E27FC236}">
                <a16:creationId xmlns:a16="http://schemas.microsoft.com/office/drawing/2014/main" id="{867EA610-14B3-774C-9051-26ADEA1D6AA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812162" y="1455305"/>
            <a:ext cx="2615965" cy="902632"/>
          </a:xfrm>
          <a:prstGeom prst="rect">
            <a:avLst/>
          </a:prstGeom>
        </p:spPr>
      </p:pic>
    </p:spTree>
    <p:extLst>
      <p:ext uri="{BB962C8B-B14F-4D97-AF65-F5344CB8AC3E}">
        <p14:creationId xmlns:p14="http://schemas.microsoft.com/office/powerpoint/2010/main" val="36909335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3">
    <p:spTree>
      <p:nvGrpSpPr>
        <p:cNvPr id="1" name=""/>
        <p:cNvGrpSpPr/>
        <p:nvPr/>
      </p:nvGrpSpPr>
      <p:grpSpPr>
        <a:xfrm>
          <a:off x="0" y="0"/>
          <a:ext cx="0" cy="0"/>
          <a:chOff x="0" y="0"/>
          <a:chExt cx="0" cy="0"/>
        </a:xfrm>
      </p:grpSpPr>
      <p:sp>
        <p:nvSpPr>
          <p:cNvPr id="10" name="Title 1"/>
          <p:cNvSpPr>
            <a:spLocks noGrp="1"/>
          </p:cNvSpPr>
          <p:nvPr>
            <p:ph type="ctrTitle" hasCustomPrompt="1"/>
          </p:nvPr>
        </p:nvSpPr>
        <p:spPr>
          <a:xfrm>
            <a:off x="541867" y="2611405"/>
            <a:ext cx="11108267" cy="1470025"/>
          </a:xfrm>
          <a:prstGeom prst="rect">
            <a:avLst/>
          </a:prstGeom>
        </p:spPr>
        <p:txBody>
          <a:bodyPr anchor="ctr"/>
          <a:lstStyle>
            <a:lvl1pPr algn="ctr">
              <a:defRPr sz="4267" cap="small" baseline="0">
                <a:solidFill>
                  <a:schemeClr val="tx1">
                    <a:lumMod val="75000"/>
                    <a:lumOff val="25000"/>
                  </a:schemeClr>
                </a:solidFill>
              </a:defRPr>
            </a:lvl1pPr>
          </a:lstStyle>
          <a:p>
            <a:r>
              <a:rPr lang="en-US" dirty="0"/>
              <a:t>Click to Add Presentation Title</a:t>
            </a:r>
          </a:p>
        </p:txBody>
      </p:sp>
      <p:sp>
        <p:nvSpPr>
          <p:cNvPr id="13" name="Subtitle 2"/>
          <p:cNvSpPr>
            <a:spLocks noGrp="1"/>
          </p:cNvSpPr>
          <p:nvPr>
            <p:ph type="subTitle" idx="1" hasCustomPrompt="1"/>
          </p:nvPr>
        </p:nvSpPr>
        <p:spPr>
          <a:xfrm>
            <a:off x="541867" y="4420452"/>
            <a:ext cx="11108267" cy="731520"/>
          </a:xfrm>
          <a:prstGeom prst="rect">
            <a:avLst/>
          </a:prstGeom>
        </p:spPr>
        <p:txBody>
          <a:bodyPr anchor="ctr">
            <a:normAutofit/>
          </a:bodyPr>
          <a:lstStyle>
            <a:lvl1pPr marL="0" indent="0" algn="ctr">
              <a:buNone/>
              <a:defRPr sz="3200" cap="none" baseline="0">
                <a:solidFill>
                  <a:schemeClr val="tx1">
                    <a:lumMod val="75000"/>
                    <a:lumOff val="25000"/>
                  </a:schemeClr>
                </a:solidFill>
                <a:latin typeface="+mj-l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add Author or Presenter</a:t>
            </a:r>
          </a:p>
        </p:txBody>
      </p:sp>
      <p:sp>
        <p:nvSpPr>
          <p:cNvPr id="16" name="Text Placeholder 5">
            <a:extLst>
              <a:ext uri="{FF2B5EF4-FFF2-40B4-BE49-F238E27FC236}">
                <a16:creationId xmlns:a16="http://schemas.microsoft.com/office/drawing/2014/main" id="{DEFA83E1-759B-405B-B68A-9B6C740828F4}"/>
              </a:ext>
            </a:extLst>
          </p:cNvPr>
          <p:cNvSpPr>
            <a:spLocks noGrp="1"/>
          </p:cNvSpPr>
          <p:nvPr>
            <p:ph type="body" sz="quarter" idx="12" hasCustomPrompt="1"/>
          </p:nvPr>
        </p:nvSpPr>
        <p:spPr>
          <a:xfrm>
            <a:off x="541867" y="5164667"/>
            <a:ext cx="11108267" cy="730251"/>
          </a:xfrm>
          <a:prstGeom prst="rect">
            <a:avLst/>
          </a:prstGeom>
        </p:spPr>
        <p:txBody>
          <a:bodyPr anchor="ctr"/>
          <a:lstStyle>
            <a:lvl1pPr marL="0" indent="0" algn="ctr">
              <a:buNone/>
              <a:defRPr sz="2667" i="1">
                <a:solidFill>
                  <a:schemeClr val="tx1">
                    <a:lumMod val="75000"/>
                    <a:lumOff val="25000"/>
                  </a:schemeClr>
                </a:solidFill>
              </a:defRPr>
            </a:lvl1pPr>
          </a:lstStyle>
          <a:p>
            <a:pPr lvl="0"/>
            <a:r>
              <a:rPr lang="en-US" dirty="0"/>
              <a:t>Click to add Date</a:t>
            </a:r>
          </a:p>
        </p:txBody>
      </p:sp>
      <p:pic>
        <p:nvPicPr>
          <p:cNvPr id="15" name="Picture 14">
            <a:extLst>
              <a:ext uri="{FF2B5EF4-FFF2-40B4-BE49-F238E27FC236}">
                <a16:creationId xmlns:a16="http://schemas.microsoft.com/office/drawing/2014/main" id="{92793692-3B2E-854C-B9AE-EFDDDC678D3C}"/>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 y="2"/>
            <a:ext cx="12191999" cy="1290385"/>
          </a:xfrm>
          <a:prstGeom prst="rect">
            <a:avLst/>
          </a:prstGeom>
        </p:spPr>
      </p:pic>
      <p:sp>
        <p:nvSpPr>
          <p:cNvPr id="19" name="Text Placeholder 19">
            <a:extLst>
              <a:ext uri="{FF2B5EF4-FFF2-40B4-BE49-F238E27FC236}">
                <a16:creationId xmlns:a16="http://schemas.microsoft.com/office/drawing/2014/main" id="{631C4B46-FD68-2347-9FC3-FB62C9D386CA}"/>
              </a:ext>
            </a:extLst>
          </p:cNvPr>
          <p:cNvSpPr>
            <a:spLocks noGrp="1"/>
          </p:cNvSpPr>
          <p:nvPr>
            <p:ph type="body" sz="quarter" idx="16" hasCustomPrompt="1"/>
          </p:nvPr>
        </p:nvSpPr>
        <p:spPr>
          <a:xfrm>
            <a:off x="6247009" y="825496"/>
            <a:ext cx="5542980" cy="464891"/>
          </a:xfrm>
          <a:prstGeom prst="rect">
            <a:avLst/>
          </a:prstGeom>
        </p:spPr>
        <p:txBody>
          <a:bodyPr>
            <a:normAutofit/>
          </a:bodyPr>
          <a:lstStyle>
            <a:lvl1pPr marL="0" indent="0" algn="r">
              <a:buFontTx/>
              <a:buNone/>
              <a:defRPr sz="1867" baseline="0">
                <a:solidFill>
                  <a:schemeClr val="bg1"/>
                </a:solidFill>
              </a:defRPr>
            </a:lvl1pPr>
          </a:lstStyle>
          <a:p>
            <a:pPr lvl="0"/>
            <a:r>
              <a:rPr lang="en-US" dirty="0"/>
              <a:t>Optional Business or Function Name</a:t>
            </a:r>
          </a:p>
        </p:txBody>
      </p:sp>
      <p:pic>
        <p:nvPicPr>
          <p:cNvPr id="17" name="Picture 16">
            <a:extLst>
              <a:ext uri="{FF2B5EF4-FFF2-40B4-BE49-F238E27FC236}">
                <a16:creationId xmlns:a16="http://schemas.microsoft.com/office/drawing/2014/main" id="{16C77F5B-0D90-034A-849B-A50B8549669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26226" y="839071"/>
            <a:ext cx="2615965" cy="902632"/>
          </a:xfrm>
          <a:prstGeom prst="rect">
            <a:avLst/>
          </a:prstGeom>
        </p:spPr>
      </p:pic>
    </p:spTree>
    <p:extLst>
      <p:ext uri="{BB962C8B-B14F-4D97-AF65-F5344CB8AC3E}">
        <p14:creationId xmlns:p14="http://schemas.microsoft.com/office/powerpoint/2010/main" val="6268467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with Picture">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653C7BE-DC16-6F41-B6A8-5B2FA95887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 y="0"/>
            <a:ext cx="7420337" cy="6859992"/>
          </a:xfrm>
          <a:prstGeom prst="rect">
            <a:avLst/>
          </a:prstGeom>
        </p:spPr>
      </p:pic>
      <p:sp>
        <p:nvSpPr>
          <p:cNvPr id="11" name="Rectangle 10">
            <a:extLst>
              <a:ext uri="{FF2B5EF4-FFF2-40B4-BE49-F238E27FC236}">
                <a16:creationId xmlns:a16="http://schemas.microsoft.com/office/drawing/2014/main" id="{D449834D-5BF0-4383-A5C0-92EA2E18C4F2}"/>
              </a:ext>
            </a:extLst>
          </p:cNvPr>
          <p:cNvSpPr/>
          <p:nvPr/>
        </p:nvSpPr>
        <p:spPr bwMode="white">
          <a:xfrm>
            <a:off x="7049300" y="6485903"/>
            <a:ext cx="5142701" cy="3732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 name="Title 1">
            <a:extLst>
              <a:ext uri="{FF2B5EF4-FFF2-40B4-BE49-F238E27FC236}">
                <a16:creationId xmlns:a16="http://schemas.microsoft.com/office/drawing/2014/main" id="{9702DBBA-618C-4D4A-ACD4-CA44E0EBB0A0}"/>
              </a:ext>
            </a:extLst>
          </p:cNvPr>
          <p:cNvSpPr>
            <a:spLocks noGrp="1"/>
          </p:cNvSpPr>
          <p:nvPr>
            <p:ph type="ctrTitle" hasCustomPrompt="1"/>
          </p:nvPr>
        </p:nvSpPr>
        <p:spPr>
          <a:xfrm>
            <a:off x="6241293" y="1786541"/>
            <a:ext cx="5408840" cy="1470025"/>
          </a:xfrm>
          <a:prstGeom prst="rect">
            <a:avLst/>
          </a:prstGeom>
        </p:spPr>
        <p:txBody>
          <a:bodyPr anchor="ctr"/>
          <a:lstStyle>
            <a:lvl1pPr algn="l">
              <a:defRPr sz="4267" cap="small" baseline="0">
                <a:solidFill>
                  <a:schemeClr val="tx1">
                    <a:lumMod val="75000"/>
                    <a:lumOff val="25000"/>
                  </a:schemeClr>
                </a:solidFill>
                <a:latin typeface="+mn-lt"/>
              </a:defRPr>
            </a:lvl1pPr>
          </a:lstStyle>
          <a:p>
            <a:r>
              <a:rPr lang="en-US"/>
              <a:t>Click to Edit Master Title Style</a:t>
            </a:r>
          </a:p>
        </p:txBody>
      </p:sp>
      <p:sp>
        <p:nvSpPr>
          <p:cNvPr id="6" name="Subtitle 2">
            <a:extLst>
              <a:ext uri="{FF2B5EF4-FFF2-40B4-BE49-F238E27FC236}">
                <a16:creationId xmlns:a16="http://schemas.microsoft.com/office/drawing/2014/main" id="{52708418-7C95-49FF-B4E2-AE65988602BE}"/>
              </a:ext>
            </a:extLst>
          </p:cNvPr>
          <p:cNvSpPr>
            <a:spLocks noGrp="1"/>
          </p:cNvSpPr>
          <p:nvPr>
            <p:ph type="subTitle" idx="1" hasCustomPrompt="1"/>
          </p:nvPr>
        </p:nvSpPr>
        <p:spPr>
          <a:xfrm>
            <a:off x="6241293" y="3404156"/>
            <a:ext cx="5408840" cy="1578864"/>
          </a:xfrm>
          <a:prstGeom prst="rect">
            <a:avLst/>
          </a:prstGeom>
        </p:spPr>
        <p:txBody>
          <a:bodyPr anchor="ctr">
            <a:normAutofit/>
          </a:bodyPr>
          <a:lstStyle>
            <a:lvl1pPr marL="0" indent="0" algn="l">
              <a:buNone/>
              <a:defRPr sz="3200" cap="none" baseline="0">
                <a:solidFill>
                  <a:schemeClr val="tx1"/>
                </a:solidFill>
                <a:latin typeface="+mn-lt"/>
              </a:defRPr>
            </a:lvl1pPr>
            <a:lvl2pPr marL="609539" indent="0" algn="ctr">
              <a:buNone/>
              <a:defRPr>
                <a:solidFill>
                  <a:schemeClr val="tx1">
                    <a:tint val="75000"/>
                  </a:schemeClr>
                </a:solidFill>
              </a:defRPr>
            </a:lvl2pPr>
            <a:lvl3pPr marL="1219080" indent="0" algn="ctr">
              <a:buNone/>
              <a:defRPr>
                <a:solidFill>
                  <a:schemeClr val="tx1">
                    <a:tint val="75000"/>
                  </a:schemeClr>
                </a:solidFill>
              </a:defRPr>
            </a:lvl3pPr>
            <a:lvl4pPr marL="1828618" indent="0" algn="ctr">
              <a:buNone/>
              <a:defRPr>
                <a:solidFill>
                  <a:schemeClr val="tx1">
                    <a:tint val="75000"/>
                  </a:schemeClr>
                </a:solidFill>
              </a:defRPr>
            </a:lvl4pPr>
            <a:lvl5pPr marL="2438158" indent="0" algn="ctr">
              <a:buNone/>
              <a:defRPr>
                <a:solidFill>
                  <a:schemeClr val="tx1">
                    <a:tint val="75000"/>
                  </a:schemeClr>
                </a:solidFill>
              </a:defRPr>
            </a:lvl5pPr>
            <a:lvl6pPr marL="3047696" indent="0" algn="ctr">
              <a:buNone/>
              <a:defRPr>
                <a:solidFill>
                  <a:schemeClr val="tx1">
                    <a:tint val="75000"/>
                  </a:schemeClr>
                </a:solidFill>
              </a:defRPr>
            </a:lvl6pPr>
            <a:lvl7pPr marL="3657235" indent="0" algn="ctr">
              <a:buNone/>
              <a:defRPr>
                <a:solidFill>
                  <a:schemeClr val="tx1">
                    <a:tint val="75000"/>
                  </a:schemeClr>
                </a:solidFill>
              </a:defRPr>
            </a:lvl7pPr>
            <a:lvl8pPr marL="4266773" indent="0" algn="ctr">
              <a:buNone/>
              <a:defRPr>
                <a:solidFill>
                  <a:schemeClr val="tx1">
                    <a:tint val="75000"/>
                  </a:schemeClr>
                </a:solidFill>
              </a:defRPr>
            </a:lvl8pPr>
            <a:lvl9pPr marL="4876313" indent="0" algn="ctr">
              <a:buNone/>
              <a:defRPr>
                <a:solidFill>
                  <a:schemeClr val="tx1">
                    <a:tint val="75000"/>
                  </a:schemeClr>
                </a:solidFill>
              </a:defRPr>
            </a:lvl9pPr>
          </a:lstStyle>
          <a:p>
            <a:r>
              <a:rPr lang="en-US"/>
              <a:t>Click to edit master subtitle style</a:t>
            </a:r>
          </a:p>
        </p:txBody>
      </p:sp>
      <p:sp>
        <p:nvSpPr>
          <p:cNvPr id="7" name="Footer Placeholder 4">
            <a:extLst>
              <a:ext uri="{FF2B5EF4-FFF2-40B4-BE49-F238E27FC236}">
                <a16:creationId xmlns:a16="http://schemas.microsoft.com/office/drawing/2014/main" id="{B641E31E-CC97-496E-93D2-9230148497F9}"/>
              </a:ext>
            </a:extLst>
          </p:cNvPr>
          <p:cNvSpPr>
            <a:spLocks noGrp="1"/>
          </p:cNvSpPr>
          <p:nvPr>
            <p:ph type="ftr" sz="quarter" idx="11"/>
          </p:nvPr>
        </p:nvSpPr>
        <p:spPr>
          <a:xfrm>
            <a:off x="6241296" y="6485903"/>
            <a:ext cx="5408841" cy="365760"/>
          </a:xfrm>
          <a:prstGeom prst="rect">
            <a:avLst/>
          </a:prstGeom>
        </p:spPr>
        <p:txBody>
          <a:bodyPr anchor="ctr"/>
          <a:lstStyle>
            <a:lvl1pPr algn="l">
              <a:defRPr sz="1333" b="1">
                <a:solidFill>
                  <a:srgbClr val="E80032"/>
                </a:solidFill>
              </a:defRPr>
            </a:lvl1pPr>
          </a:lstStyle>
          <a:p>
            <a:r>
              <a:rPr lang="en-US"/>
              <a:t>DOW CONFIDENTIAL - Do not share without permission</a:t>
            </a:r>
          </a:p>
        </p:txBody>
      </p:sp>
      <p:sp>
        <p:nvSpPr>
          <p:cNvPr id="10" name="Text Placeholder 5">
            <a:extLst>
              <a:ext uri="{FF2B5EF4-FFF2-40B4-BE49-F238E27FC236}">
                <a16:creationId xmlns:a16="http://schemas.microsoft.com/office/drawing/2014/main" id="{B5B87260-881A-4E93-B30E-EC757B7637B2}"/>
              </a:ext>
            </a:extLst>
          </p:cNvPr>
          <p:cNvSpPr>
            <a:spLocks noGrp="1"/>
          </p:cNvSpPr>
          <p:nvPr>
            <p:ph type="body" sz="quarter" idx="13" hasCustomPrompt="1"/>
          </p:nvPr>
        </p:nvSpPr>
        <p:spPr>
          <a:xfrm>
            <a:off x="6238361" y="5070743"/>
            <a:ext cx="5411777" cy="568060"/>
          </a:xfrm>
          <a:prstGeom prst="rect">
            <a:avLst/>
          </a:prstGeom>
        </p:spPr>
        <p:txBody>
          <a:bodyPr anchor="ctr"/>
          <a:lstStyle>
            <a:lvl1pPr marL="0" indent="0" algn="l">
              <a:buNone/>
              <a:defRPr sz="2400" i="1">
                <a:solidFill>
                  <a:schemeClr val="tx1">
                    <a:lumMod val="75000"/>
                    <a:lumOff val="25000"/>
                  </a:schemeClr>
                </a:solidFill>
              </a:defRPr>
            </a:lvl1pPr>
          </a:lstStyle>
          <a:p>
            <a:pPr lvl="0"/>
            <a:r>
              <a:rPr lang="en-US"/>
              <a:t>Click to add Date</a:t>
            </a:r>
          </a:p>
        </p:txBody>
      </p:sp>
      <p:sp>
        <p:nvSpPr>
          <p:cNvPr id="13" name="Text Placeholder 19">
            <a:extLst>
              <a:ext uri="{FF2B5EF4-FFF2-40B4-BE49-F238E27FC236}">
                <a16:creationId xmlns:a16="http://schemas.microsoft.com/office/drawing/2014/main" id="{067C5715-B659-3943-BFF4-A1A1BBF42620}"/>
              </a:ext>
            </a:extLst>
          </p:cNvPr>
          <p:cNvSpPr>
            <a:spLocks noGrp="1"/>
          </p:cNvSpPr>
          <p:nvPr>
            <p:ph type="body" sz="quarter" idx="16" hasCustomPrompt="1"/>
          </p:nvPr>
        </p:nvSpPr>
        <p:spPr>
          <a:xfrm>
            <a:off x="7129417" y="291156"/>
            <a:ext cx="4787843" cy="313725"/>
          </a:xfrm>
          <a:prstGeom prst="rect">
            <a:avLst/>
          </a:prstGeom>
        </p:spPr>
        <p:txBody>
          <a:bodyPr>
            <a:normAutofit/>
          </a:bodyPr>
          <a:lstStyle>
            <a:lvl1pPr marL="0" indent="0" algn="r">
              <a:buFontTx/>
              <a:buNone/>
              <a:defRPr sz="1467" baseline="0">
                <a:solidFill>
                  <a:schemeClr val="tx2"/>
                </a:solidFill>
              </a:defRPr>
            </a:lvl1pPr>
          </a:lstStyle>
          <a:p>
            <a:pPr lvl="0"/>
            <a:r>
              <a:rPr lang="en-US"/>
              <a:t>Optional Business or Function Name</a:t>
            </a:r>
          </a:p>
        </p:txBody>
      </p:sp>
    </p:spTree>
    <p:extLst>
      <p:ext uri="{BB962C8B-B14F-4D97-AF65-F5344CB8AC3E}">
        <p14:creationId xmlns:p14="http://schemas.microsoft.com/office/powerpoint/2010/main" val="18190709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4">
    <p:spTree>
      <p:nvGrpSpPr>
        <p:cNvPr id="1" name=""/>
        <p:cNvGrpSpPr/>
        <p:nvPr/>
      </p:nvGrpSpPr>
      <p:grpSpPr>
        <a:xfrm>
          <a:off x="0" y="0"/>
          <a:ext cx="0" cy="0"/>
          <a:chOff x="0" y="0"/>
          <a:chExt cx="0" cy="0"/>
        </a:xfrm>
      </p:grpSpPr>
      <p:sp>
        <p:nvSpPr>
          <p:cNvPr id="10" name="Title 1"/>
          <p:cNvSpPr>
            <a:spLocks noGrp="1"/>
          </p:cNvSpPr>
          <p:nvPr>
            <p:ph type="ctrTitle" hasCustomPrompt="1"/>
          </p:nvPr>
        </p:nvSpPr>
        <p:spPr>
          <a:xfrm>
            <a:off x="541867" y="2611405"/>
            <a:ext cx="11108267" cy="1470025"/>
          </a:xfrm>
          <a:prstGeom prst="rect">
            <a:avLst/>
          </a:prstGeom>
        </p:spPr>
        <p:txBody>
          <a:bodyPr anchor="ctr">
            <a:normAutofit/>
          </a:bodyPr>
          <a:lstStyle>
            <a:lvl1pPr algn="ctr">
              <a:defRPr sz="4267" cap="small" baseline="0">
                <a:solidFill>
                  <a:schemeClr val="tx1">
                    <a:lumMod val="75000"/>
                    <a:lumOff val="25000"/>
                  </a:schemeClr>
                </a:solidFill>
              </a:defRPr>
            </a:lvl1pPr>
          </a:lstStyle>
          <a:p>
            <a:r>
              <a:rPr lang="en-US" dirty="0"/>
              <a:t>Click to Add Presentation Title</a:t>
            </a:r>
          </a:p>
        </p:txBody>
      </p:sp>
      <p:sp>
        <p:nvSpPr>
          <p:cNvPr id="13" name="Subtitle 2"/>
          <p:cNvSpPr>
            <a:spLocks noGrp="1"/>
          </p:cNvSpPr>
          <p:nvPr>
            <p:ph type="subTitle" idx="1" hasCustomPrompt="1"/>
          </p:nvPr>
        </p:nvSpPr>
        <p:spPr>
          <a:xfrm>
            <a:off x="541867" y="4420452"/>
            <a:ext cx="11108267" cy="731520"/>
          </a:xfrm>
          <a:prstGeom prst="rect">
            <a:avLst/>
          </a:prstGeom>
        </p:spPr>
        <p:txBody>
          <a:bodyPr anchor="ctr">
            <a:normAutofit/>
          </a:bodyPr>
          <a:lstStyle>
            <a:lvl1pPr marL="0" indent="0" algn="ctr">
              <a:buNone/>
              <a:defRPr sz="3200" cap="none" baseline="0">
                <a:solidFill>
                  <a:schemeClr val="tx1">
                    <a:lumMod val="75000"/>
                    <a:lumOff val="25000"/>
                  </a:schemeClr>
                </a:solidFill>
                <a:latin typeface="+mj-l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add Author or Presenter</a:t>
            </a:r>
          </a:p>
        </p:txBody>
      </p:sp>
      <p:sp>
        <p:nvSpPr>
          <p:cNvPr id="16" name="Text Placeholder 5">
            <a:extLst>
              <a:ext uri="{FF2B5EF4-FFF2-40B4-BE49-F238E27FC236}">
                <a16:creationId xmlns:a16="http://schemas.microsoft.com/office/drawing/2014/main" id="{DEFA83E1-759B-405B-B68A-9B6C740828F4}"/>
              </a:ext>
            </a:extLst>
          </p:cNvPr>
          <p:cNvSpPr>
            <a:spLocks noGrp="1"/>
          </p:cNvSpPr>
          <p:nvPr>
            <p:ph type="body" sz="quarter" idx="12" hasCustomPrompt="1"/>
          </p:nvPr>
        </p:nvSpPr>
        <p:spPr>
          <a:xfrm>
            <a:off x="541867" y="5164667"/>
            <a:ext cx="11108267" cy="730251"/>
          </a:xfrm>
          <a:prstGeom prst="rect">
            <a:avLst/>
          </a:prstGeom>
        </p:spPr>
        <p:txBody>
          <a:bodyPr anchor="ctr"/>
          <a:lstStyle>
            <a:lvl1pPr marL="0" indent="0" algn="ctr">
              <a:buNone/>
              <a:defRPr sz="2667" i="1">
                <a:solidFill>
                  <a:schemeClr val="tx1">
                    <a:lumMod val="75000"/>
                    <a:lumOff val="25000"/>
                  </a:schemeClr>
                </a:solidFill>
              </a:defRPr>
            </a:lvl1pPr>
          </a:lstStyle>
          <a:p>
            <a:pPr lvl="0"/>
            <a:r>
              <a:rPr lang="en-US" dirty="0"/>
              <a:t>Click to add Date</a:t>
            </a:r>
          </a:p>
        </p:txBody>
      </p:sp>
      <p:pic>
        <p:nvPicPr>
          <p:cNvPr id="9" name="Picture 8">
            <a:extLst>
              <a:ext uri="{FF2B5EF4-FFF2-40B4-BE49-F238E27FC236}">
                <a16:creationId xmlns:a16="http://schemas.microsoft.com/office/drawing/2014/main" id="{D59F1A0B-AAE6-8140-AE4E-1EDC6054DA86}"/>
              </a:ext>
            </a:extLst>
          </p:cNvPr>
          <p:cNvPicPr>
            <a:picLocks noChangeAspect="1"/>
          </p:cNvPicPr>
          <p:nvPr userDrawn="1"/>
        </p:nvPicPr>
        <p:blipFill>
          <a:blip r:embed="rId2" cstate="screen">
            <a:extLst>
              <a:ext uri="{28A0092B-C50C-407E-A947-70E740481C1C}">
                <a14:useLocalDpi xmlns:a14="http://schemas.microsoft.com/office/drawing/2010/main"/>
              </a:ext>
            </a:extLst>
          </a:blip>
          <a:srcRect t="75211" b="1332"/>
          <a:stretch/>
        </p:blipFill>
        <p:spPr>
          <a:xfrm>
            <a:off x="1" y="0"/>
            <a:ext cx="12192000" cy="1906621"/>
          </a:xfrm>
          <a:prstGeom prst="rect">
            <a:avLst/>
          </a:prstGeom>
        </p:spPr>
      </p:pic>
      <p:sp>
        <p:nvSpPr>
          <p:cNvPr id="18" name="Text Placeholder 19">
            <a:extLst>
              <a:ext uri="{FF2B5EF4-FFF2-40B4-BE49-F238E27FC236}">
                <a16:creationId xmlns:a16="http://schemas.microsoft.com/office/drawing/2014/main" id="{2D2CD543-92A5-B742-B0EC-B295F1AAD895}"/>
              </a:ext>
            </a:extLst>
          </p:cNvPr>
          <p:cNvSpPr>
            <a:spLocks noGrp="1"/>
          </p:cNvSpPr>
          <p:nvPr>
            <p:ph type="body" sz="quarter" idx="16" hasCustomPrompt="1"/>
          </p:nvPr>
        </p:nvSpPr>
        <p:spPr>
          <a:xfrm>
            <a:off x="7511109" y="2014919"/>
            <a:ext cx="4271016" cy="356592"/>
          </a:xfrm>
          <a:prstGeom prst="rect">
            <a:avLst/>
          </a:prstGeom>
        </p:spPr>
        <p:txBody>
          <a:bodyPr>
            <a:normAutofit/>
          </a:bodyPr>
          <a:lstStyle>
            <a:lvl1pPr marL="0" indent="0" algn="r">
              <a:buFontTx/>
              <a:buNone/>
              <a:defRPr sz="1467" baseline="0">
                <a:solidFill>
                  <a:schemeClr val="tx2"/>
                </a:solidFill>
                <a:latin typeface="+mn-lt"/>
              </a:defRPr>
            </a:lvl1pPr>
          </a:lstStyle>
          <a:p>
            <a:pPr lvl="0"/>
            <a:r>
              <a:rPr lang="en-US" dirty="0"/>
              <a:t>Optional Business or Function Name</a:t>
            </a:r>
          </a:p>
        </p:txBody>
      </p:sp>
      <p:pic>
        <p:nvPicPr>
          <p:cNvPr id="3" name="Picture 2" descr="A red hexagon with white letters&#10;&#10;Description automatically generated">
            <a:extLst>
              <a:ext uri="{FF2B5EF4-FFF2-40B4-BE49-F238E27FC236}">
                <a16:creationId xmlns:a16="http://schemas.microsoft.com/office/drawing/2014/main" id="{5D94E40E-99DE-F0C6-41D8-0CE5280C9BD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812162" y="1477637"/>
            <a:ext cx="2615965" cy="857969"/>
          </a:xfrm>
          <a:prstGeom prst="rect">
            <a:avLst/>
          </a:prstGeom>
        </p:spPr>
      </p:pic>
    </p:spTree>
    <p:extLst>
      <p:ext uri="{BB962C8B-B14F-4D97-AF65-F5344CB8AC3E}">
        <p14:creationId xmlns:p14="http://schemas.microsoft.com/office/powerpoint/2010/main" val="25852196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5">
    <p:spTree>
      <p:nvGrpSpPr>
        <p:cNvPr id="1" name=""/>
        <p:cNvGrpSpPr/>
        <p:nvPr/>
      </p:nvGrpSpPr>
      <p:grpSpPr>
        <a:xfrm>
          <a:off x="0" y="0"/>
          <a:ext cx="0" cy="0"/>
          <a:chOff x="0" y="0"/>
          <a:chExt cx="0" cy="0"/>
        </a:xfrm>
      </p:grpSpPr>
      <p:sp>
        <p:nvSpPr>
          <p:cNvPr id="10" name="Title 1"/>
          <p:cNvSpPr>
            <a:spLocks noGrp="1"/>
          </p:cNvSpPr>
          <p:nvPr>
            <p:ph type="ctrTitle" hasCustomPrompt="1"/>
          </p:nvPr>
        </p:nvSpPr>
        <p:spPr>
          <a:xfrm>
            <a:off x="541867" y="2611405"/>
            <a:ext cx="11108267" cy="1470025"/>
          </a:xfrm>
          <a:prstGeom prst="rect">
            <a:avLst/>
          </a:prstGeom>
        </p:spPr>
        <p:txBody>
          <a:bodyPr anchor="ctr">
            <a:normAutofit/>
          </a:bodyPr>
          <a:lstStyle>
            <a:lvl1pPr algn="ctr">
              <a:defRPr sz="4267" cap="small" baseline="0">
                <a:solidFill>
                  <a:schemeClr val="tx1">
                    <a:lumMod val="75000"/>
                    <a:lumOff val="25000"/>
                  </a:schemeClr>
                </a:solidFill>
              </a:defRPr>
            </a:lvl1pPr>
          </a:lstStyle>
          <a:p>
            <a:r>
              <a:rPr lang="en-US" dirty="0"/>
              <a:t>Click to Add Presentation Title</a:t>
            </a:r>
          </a:p>
        </p:txBody>
      </p:sp>
      <p:sp>
        <p:nvSpPr>
          <p:cNvPr id="13" name="Subtitle 2"/>
          <p:cNvSpPr>
            <a:spLocks noGrp="1"/>
          </p:cNvSpPr>
          <p:nvPr>
            <p:ph type="subTitle" idx="1" hasCustomPrompt="1"/>
          </p:nvPr>
        </p:nvSpPr>
        <p:spPr>
          <a:xfrm>
            <a:off x="541867" y="4420452"/>
            <a:ext cx="11108267" cy="731520"/>
          </a:xfrm>
          <a:prstGeom prst="rect">
            <a:avLst/>
          </a:prstGeom>
        </p:spPr>
        <p:txBody>
          <a:bodyPr anchor="ctr">
            <a:normAutofit/>
          </a:bodyPr>
          <a:lstStyle>
            <a:lvl1pPr marL="0" indent="0" algn="ctr">
              <a:buNone/>
              <a:defRPr sz="3200" cap="none" baseline="0">
                <a:solidFill>
                  <a:schemeClr val="tx1">
                    <a:lumMod val="75000"/>
                    <a:lumOff val="25000"/>
                  </a:schemeClr>
                </a:solidFill>
                <a:latin typeface="+mj-l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add Author or Presenter</a:t>
            </a:r>
          </a:p>
        </p:txBody>
      </p:sp>
      <p:sp>
        <p:nvSpPr>
          <p:cNvPr id="16" name="Text Placeholder 5">
            <a:extLst>
              <a:ext uri="{FF2B5EF4-FFF2-40B4-BE49-F238E27FC236}">
                <a16:creationId xmlns:a16="http://schemas.microsoft.com/office/drawing/2014/main" id="{DEFA83E1-759B-405B-B68A-9B6C740828F4}"/>
              </a:ext>
            </a:extLst>
          </p:cNvPr>
          <p:cNvSpPr>
            <a:spLocks noGrp="1"/>
          </p:cNvSpPr>
          <p:nvPr>
            <p:ph type="body" sz="quarter" idx="12" hasCustomPrompt="1"/>
          </p:nvPr>
        </p:nvSpPr>
        <p:spPr>
          <a:xfrm>
            <a:off x="541867" y="5164667"/>
            <a:ext cx="11108267" cy="730251"/>
          </a:xfrm>
          <a:prstGeom prst="rect">
            <a:avLst/>
          </a:prstGeom>
        </p:spPr>
        <p:txBody>
          <a:bodyPr anchor="ctr"/>
          <a:lstStyle>
            <a:lvl1pPr marL="0" indent="0" algn="ctr">
              <a:buNone/>
              <a:defRPr sz="2667" i="1">
                <a:solidFill>
                  <a:schemeClr val="tx1">
                    <a:lumMod val="75000"/>
                    <a:lumOff val="25000"/>
                  </a:schemeClr>
                </a:solidFill>
              </a:defRPr>
            </a:lvl1pPr>
          </a:lstStyle>
          <a:p>
            <a:pPr lvl="0"/>
            <a:r>
              <a:rPr lang="en-US" dirty="0"/>
              <a:t>Click to add Date</a:t>
            </a:r>
          </a:p>
        </p:txBody>
      </p:sp>
      <p:pic>
        <p:nvPicPr>
          <p:cNvPr id="15" name="Picture 14">
            <a:extLst>
              <a:ext uri="{FF2B5EF4-FFF2-40B4-BE49-F238E27FC236}">
                <a16:creationId xmlns:a16="http://schemas.microsoft.com/office/drawing/2014/main" id="{92793692-3B2E-854C-B9AE-EFDDDC678D3C}"/>
              </a:ext>
            </a:extLst>
          </p:cNvPr>
          <p:cNvPicPr>
            <a:picLocks noChangeAspect="1"/>
          </p:cNvPicPr>
          <p:nvPr userDrawn="1"/>
        </p:nvPicPr>
        <p:blipFill>
          <a:blip r:embed="rId2" cstate="screen">
            <a:extLst>
              <a:ext uri="{28A0092B-C50C-407E-A947-70E740481C1C}">
                <a14:useLocalDpi xmlns:a14="http://schemas.microsoft.com/office/drawing/2010/main"/>
              </a:ext>
            </a:extLst>
          </a:blip>
          <a:srcRect l="15680" t="5546" b="78597"/>
          <a:stretch/>
        </p:blipFill>
        <p:spPr>
          <a:xfrm flipV="1">
            <a:off x="0" y="2"/>
            <a:ext cx="12192000" cy="1290385"/>
          </a:xfrm>
          <a:prstGeom prst="rect">
            <a:avLst/>
          </a:prstGeom>
        </p:spPr>
      </p:pic>
      <p:sp>
        <p:nvSpPr>
          <p:cNvPr id="19" name="Text Placeholder 19">
            <a:extLst>
              <a:ext uri="{FF2B5EF4-FFF2-40B4-BE49-F238E27FC236}">
                <a16:creationId xmlns:a16="http://schemas.microsoft.com/office/drawing/2014/main" id="{631C4B46-FD68-2347-9FC3-FB62C9D386CA}"/>
              </a:ext>
            </a:extLst>
          </p:cNvPr>
          <p:cNvSpPr>
            <a:spLocks noGrp="1"/>
          </p:cNvSpPr>
          <p:nvPr>
            <p:ph type="body" sz="quarter" idx="16" hasCustomPrompt="1"/>
          </p:nvPr>
        </p:nvSpPr>
        <p:spPr>
          <a:xfrm>
            <a:off x="6247009" y="825496"/>
            <a:ext cx="5542980" cy="464891"/>
          </a:xfrm>
          <a:prstGeom prst="rect">
            <a:avLst/>
          </a:prstGeom>
        </p:spPr>
        <p:txBody>
          <a:bodyPr>
            <a:normAutofit/>
          </a:bodyPr>
          <a:lstStyle>
            <a:lvl1pPr marL="0" indent="0" algn="r">
              <a:buFontTx/>
              <a:buNone/>
              <a:defRPr sz="1867" baseline="0">
                <a:solidFill>
                  <a:schemeClr val="bg1"/>
                </a:solidFill>
              </a:defRPr>
            </a:lvl1pPr>
          </a:lstStyle>
          <a:p>
            <a:pPr lvl="0"/>
            <a:r>
              <a:rPr lang="en-US" dirty="0"/>
              <a:t>Optional Business or Function Name</a:t>
            </a:r>
          </a:p>
        </p:txBody>
      </p:sp>
      <p:pic>
        <p:nvPicPr>
          <p:cNvPr id="2" name="Picture 1" descr="A red hexagon with white letters&#10;&#10;Description automatically generated">
            <a:extLst>
              <a:ext uri="{FF2B5EF4-FFF2-40B4-BE49-F238E27FC236}">
                <a16:creationId xmlns:a16="http://schemas.microsoft.com/office/drawing/2014/main" id="{8F8AE2F2-BB81-9487-1B50-64F82121CEC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41867" y="867750"/>
            <a:ext cx="2615965" cy="857969"/>
          </a:xfrm>
          <a:prstGeom prst="rect">
            <a:avLst/>
          </a:prstGeom>
        </p:spPr>
      </p:pic>
    </p:spTree>
    <p:extLst>
      <p:ext uri="{BB962C8B-B14F-4D97-AF65-F5344CB8AC3E}">
        <p14:creationId xmlns:p14="http://schemas.microsoft.com/office/powerpoint/2010/main" val="23314765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6">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BC8A560-EA31-252F-ABE6-C0AF6BA43769}"/>
              </a:ext>
            </a:extLst>
          </p:cNvPr>
          <p:cNvSpPr/>
          <p:nvPr userDrawn="1"/>
        </p:nvSpPr>
        <p:spPr>
          <a:xfrm>
            <a:off x="0" y="1"/>
            <a:ext cx="6096000" cy="685799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5" name="Title 1">
            <a:extLst>
              <a:ext uri="{FF2B5EF4-FFF2-40B4-BE49-F238E27FC236}">
                <a16:creationId xmlns:a16="http://schemas.microsoft.com/office/drawing/2014/main" id="{9702DBBA-618C-4D4A-ACD4-CA44E0EBB0A0}"/>
              </a:ext>
            </a:extLst>
          </p:cNvPr>
          <p:cNvSpPr>
            <a:spLocks noGrp="1"/>
          </p:cNvSpPr>
          <p:nvPr>
            <p:ph type="ctrTitle" hasCustomPrompt="1"/>
          </p:nvPr>
        </p:nvSpPr>
        <p:spPr>
          <a:xfrm>
            <a:off x="6241293" y="1786537"/>
            <a:ext cx="5408840" cy="1470025"/>
          </a:xfrm>
          <a:prstGeom prst="rect">
            <a:avLst/>
          </a:prstGeom>
        </p:spPr>
        <p:txBody>
          <a:bodyPr anchor="ctr"/>
          <a:lstStyle>
            <a:lvl1pPr algn="l">
              <a:defRPr sz="4267" cap="small" baseline="0">
                <a:solidFill>
                  <a:schemeClr val="tx1">
                    <a:lumMod val="75000"/>
                    <a:lumOff val="25000"/>
                  </a:schemeClr>
                </a:solidFill>
                <a:latin typeface="+mn-lt"/>
              </a:defRPr>
            </a:lvl1pPr>
          </a:lstStyle>
          <a:p>
            <a:r>
              <a:rPr lang="en-US" dirty="0"/>
              <a:t>Click to Edit Master Title Style</a:t>
            </a:r>
          </a:p>
        </p:txBody>
      </p:sp>
      <p:sp>
        <p:nvSpPr>
          <p:cNvPr id="6" name="Subtitle 2">
            <a:extLst>
              <a:ext uri="{FF2B5EF4-FFF2-40B4-BE49-F238E27FC236}">
                <a16:creationId xmlns:a16="http://schemas.microsoft.com/office/drawing/2014/main" id="{52708418-7C95-49FF-B4E2-AE65988602BE}"/>
              </a:ext>
            </a:extLst>
          </p:cNvPr>
          <p:cNvSpPr>
            <a:spLocks noGrp="1"/>
          </p:cNvSpPr>
          <p:nvPr>
            <p:ph type="subTitle" idx="1" hasCustomPrompt="1"/>
          </p:nvPr>
        </p:nvSpPr>
        <p:spPr>
          <a:xfrm>
            <a:off x="6241293" y="3404156"/>
            <a:ext cx="5408840" cy="1578864"/>
          </a:xfrm>
          <a:prstGeom prst="rect">
            <a:avLst/>
          </a:prstGeom>
        </p:spPr>
        <p:txBody>
          <a:bodyPr anchor="ctr">
            <a:normAutofit/>
          </a:bodyPr>
          <a:lstStyle>
            <a:lvl1pPr marL="0" indent="0" algn="l">
              <a:buNone/>
              <a:defRPr sz="3200" cap="none" baseline="0">
                <a:solidFill>
                  <a:schemeClr val="tx1"/>
                </a:solidFill>
                <a:latin typeface="+mn-l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p>
        </p:txBody>
      </p:sp>
      <p:sp>
        <p:nvSpPr>
          <p:cNvPr id="10" name="Text Placeholder 5">
            <a:extLst>
              <a:ext uri="{FF2B5EF4-FFF2-40B4-BE49-F238E27FC236}">
                <a16:creationId xmlns:a16="http://schemas.microsoft.com/office/drawing/2014/main" id="{B5B87260-881A-4E93-B30E-EC757B7637B2}"/>
              </a:ext>
            </a:extLst>
          </p:cNvPr>
          <p:cNvSpPr>
            <a:spLocks noGrp="1"/>
          </p:cNvSpPr>
          <p:nvPr>
            <p:ph type="body" sz="quarter" idx="13" hasCustomPrompt="1"/>
          </p:nvPr>
        </p:nvSpPr>
        <p:spPr>
          <a:xfrm>
            <a:off x="6238357" y="5070741"/>
            <a:ext cx="5411777" cy="568060"/>
          </a:xfrm>
          <a:prstGeom prst="rect">
            <a:avLst/>
          </a:prstGeom>
        </p:spPr>
        <p:txBody>
          <a:bodyPr anchor="ctr"/>
          <a:lstStyle>
            <a:lvl1pPr marL="0" indent="0" algn="l">
              <a:buNone/>
              <a:defRPr sz="2400" i="1">
                <a:solidFill>
                  <a:schemeClr val="tx1">
                    <a:lumMod val="75000"/>
                    <a:lumOff val="25000"/>
                  </a:schemeClr>
                </a:solidFill>
              </a:defRPr>
            </a:lvl1pPr>
          </a:lstStyle>
          <a:p>
            <a:pPr lvl="0"/>
            <a:r>
              <a:rPr lang="en-US" dirty="0"/>
              <a:t>Click to add Date</a:t>
            </a:r>
          </a:p>
        </p:txBody>
      </p:sp>
      <p:sp>
        <p:nvSpPr>
          <p:cNvPr id="13" name="Text Placeholder 19">
            <a:extLst>
              <a:ext uri="{FF2B5EF4-FFF2-40B4-BE49-F238E27FC236}">
                <a16:creationId xmlns:a16="http://schemas.microsoft.com/office/drawing/2014/main" id="{067C5715-B659-3943-BFF4-A1A1BBF42620}"/>
              </a:ext>
            </a:extLst>
          </p:cNvPr>
          <p:cNvSpPr>
            <a:spLocks noGrp="1"/>
          </p:cNvSpPr>
          <p:nvPr>
            <p:ph type="body" sz="quarter" idx="16" hasCustomPrompt="1"/>
          </p:nvPr>
        </p:nvSpPr>
        <p:spPr>
          <a:xfrm>
            <a:off x="7020859" y="291154"/>
            <a:ext cx="4787843" cy="313725"/>
          </a:xfrm>
          <a:prstGeom prst="rect">
            <a:avLst/>
          </a:prstGeom>
        </p:spPr>
        <p:txBody>
          <a:bodyPr>
            <a:normAutofit/>
          </a:bodyPr>
          <a:lstStyle>
            <a:lvl1pPr marL="0" indent="0" algn="r">
              <a:buFontTx/>
              <a:buNone/>
              <a:defRPr sz="1467" baseline="0">
                <a:solidFill>
                  <a:schemeClr val="tx2"/>
                </a:solidFill>
              </a:defRPr>
            </a:lvl1pPr>
          </a:lstStyle>
          <a:p>
            <a:pPr lvl="0"/>
            <a:r>
              <a:rPr lang="en-US" dirty="0"/>
              <a:t>Optional Business or Function Name</a:t>
            </a:r>
          </a:p>
        </p:txBody>
      </p:sp>
      <p:pic>
        <p:nvPicPr>
          <p:cNvPr id="3" name="Picture 2">
            <a:extLst>
              <a:ext uri="{FF2B5EF4-FFF2-40B4-BE49-F238E27FC236}">
                <a16:creationId xmlns:a16="http://schemas.microsoft.com/office/drawing/2014/main" id="{B349D76F-2A16-0681-4577-5C30456283E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804372" y="522863"/>
            <a:ext cx="2615965" cy="902632"/>
          </a:xfrm>
          <a:prstGeom prst="rect">
            <a:avLst/>
          </a:prstGeom>
        </p:spPr>
      </p:pic>
      <p:sp>
        <p:nvSpPr>
          <p:cNvPr id="2" name="Rectangle 1">
            <a:extLst>
              <a:ext uri="{FF2B5EF4-FFF2-40B4-BE49-F238E27FC236}">
                <a16:creationId xmlns:a16="http://schemas.microsoft.com/office/drawing/2014/main" id="{D3284611-D8F9-E0D8-6A93-46400C295D6F}"/>
              </a:ext>
            </a:extLst>
          </p:cNvPr>
          <p:cNvSpPr/>
          <p:nvPr userDrawn="1"/>
        </p:nvSpPr>
        <p:spPr>
          <a:xfrm>
            <a:off x="6096001" y="6484234"/>
            <a:ext cx="1853457" cy="3674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7" name="Footer Placeholder 4">
            <a:extLst>
              <a:ext uri="{FF2B5EF4-FFF2-40B4-BE49-F238E27FC236}">
                <a16:creationId xmlns:a16="http://schemas.microsoft.com/office/drawing/2014/main" id="{B641E31E-CC97-496E-93D2-9230148497F9}"/>
              </a:ext>
            </a:extLst>
          </p:cNvPr>
          <p:cNvSpPr>
            <a:spLocks noGrp="1"/>
          </p:cNvSpPr>
          <p:nvPr>
            <p:ph type="ftr" sz="quarter" idx="11"/>
          </p:nvPr>
        </p:nvSpPr>
        <p:spPr>
          <a:xfrm>
            <a:off x="6241292" y="6485903"/>
            <a:ext cx="5408841" cy="365760"/>
          </a:xfrm>
          <a:prstGeom prst="rect">
            <a:avLst/>
          </a:prstGeom>
        </p:spPr>
        <p:txBody>
          <a:bodyPr anchor="ctr"/>
          <a:lstStyle>
            <a:lvl1pPr algn="l">
              <a:defRPr sz="1333" b="1">
                <a:solidFill>
                  <a:srgbClr val="E80032"/>
                </a:solidFill>
              </a:defRPr>
            </a:lvl1pPr>
          </a:lstStyle>
          <a:p>
            <a:r>
              <a:rPr lang="en-US" dirty="0"/>
              <a:t>Place information classification here</a:t>
            </a:r>
          </a:p>
        </p:txBody>
      </p:sp>
    </p:spTree>
    <p:extLst>
      <p:ext uri="{BB962C8B-B14F-4D97-AF65-F5344CB8AC3E}">
        <p14:creationId xmlns:p14="http://schemas.microsoft.com/office/powerpoint/2010/main" val="14914358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7">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702DBBA-618C-4D4A-ACD4-CA44E0EBB0A0}"/>
              </a:ext>
            </a:extLst>
          </p:cNvPr>
          <p:cNvSpPr>
            <a:spLocks noGrp="1"/>
          </p:cNvSpPr>
          <p:nvPr>
            <p:ph type="ctrTitle" hasCustomPrompt="1"/>
          </p:nvPr>
        </p:nvSpPr>
        <p:spPr>
          <a:xfrm>
            <a:off x="6241293" y="1786537"/>
            <a:ext cx="5408840" cy="1470025"/>
          </a:xfrm>
          <a:prstGeom prst="rect">
            <a:avLst/>
          </a:prstGeom>
        </p:spPr>
        <p:txBody>
          <a:bodyPr anchor="ctr"/>
          <a:lstStyle>
            <a:lvl1pPr algn="l">
              <a:defRPr sz="4267" cap="small" baseline="0">
                <a:solidFill>
                  <a:schemeClr val="tx1">
                    <a:lumMod val="75000"/>
                    <a:lumOff val="25000"/>
                  </a:schemeClr>
                </a:solidFill>
                <a:latin typeface="+mn-lt"/>
              </a:defRPr>
            </a:lvl1pPr>
          </a:lstStyle>
          <a:p>
            <a:r>
              <a:rPr lang="en-US" dirty="0"/>
              <a:t>Click to Edit Master Title Style</a:t>
            </a:r>
          </a:p>
        </p:txBody>
      </p:sp>
      <p:sp>
        <p:nvSpPr>
          <p:cNvPr id="6" name="Subtitle 2">
            <a:extLst>
              <a:ext uri="{FF2B5EF4-FFF2-40B4-BE49-F238E27FC236}">
                <a16:creationId xmlns:a16="http://schemas.microsoft.com/office/drawing/2014/main" id="{52708418-7C95-49FF-B4E2-AE65988602BE}"/>
              </a:ext>
            </a:extLst>
          </p:cNvPr>
          <p:cNvSpPr>
            <a:spLocks noGrp="1"/>
          </p:cNvSpPr>
          <p:nvPr>
            <p:ph type="subTitle" idx="1" hasCustomPrompt="1"/>
          </p:nvPr>
        </p:nvSpPr>
        <p:spPr>
          <a:xfrm>
            <a:off x="6241293" y="3404156"/>
            <a:ext cx="5408840" cy="1578864"/>
          </a:xfrm>
          <a:prstGeom prst="rect">
            <a:avLst/>
          </a:prstGeom>
        </p:spPr>
        <p:txBody>
          <a:bodyPr anchor="ctr">
            <a:normAutofit/>
          </a:bodyPr>
          <a:lstStyle>
            <a:lvl1pPr marL="0" indent="0" algn="l">
              <a:buNone/>
              <a:defRPr sz="3200" cap="none" baseline="0">
                <a:solidFill>
                  <a:schemeClr val="tx1">
                    <a:lumMod val="75000"/>
                    <a:lumOff val="25000"/>
                  </a:schemeClr>
                </a:solidFill>
                <a:latin typeface="+mn-l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p>
        </p:txBody>
      </p:sp>
      <p:sp>
        <p:nvSpPr>
          <p:cNvPr id="10" name="Text Placeholder 5">
            <a:extLst>
              <a:ext uri="{FF2B5EF4-FFF2-40B4-BE49-F238E27FC236}">
                <a16:creationId xmlns:a16="http://schemas.microsoft.com/office/drawing/2014/main" id="{B5B87260-881A-4E93-B30E-EC757B7637B2}"/>
              </a:ext>
            </a:extLst>
          </p:cNvPr>
          <p:cNvSpPr>
            <a:spLocks noGrp="1"/>
          </p:cNvSpPr>
          <p:nvPr>
            <p:ph type="body" sz="quarter" idx="13" hasCustomPrompt="1"/>
          </p:nvPr>
        </p:nvSpPr>
        <p:spPr>
          <a:xfrm>
            <a:off x="6238357" y="5070741"/>
            <a:ext cx="5411777" cy="568060"/>
          </a:xfrm>
          <a:prstGeom prst="rect">
            <a:avLst/>
          </a:prstGeom>
        </p:spPr>
        <p:txBody>
          <a:bodyPr anchor="ctr"/>
          <a:lstStyle>
            <a:lvl1pPr marL="0" indent="0" algn="l">
              <a:buNone/>
              <a:defRPr sz="2400" i="1">
                <a:solidFill>
                  <a:schemeClr val="tx1">
                    <a:lumMod val="75000"/>
                    <a:lumOff val="25000"/>
                  </a:schemeClr>
                </a:solidFill>
              </a:defRPr>
            </a:lvl1pPr>
          </a:lstStyle>
          <a:p>
            <a:pPr lvl="0"/>
            <a:r>
              <a:rPr lang="en-US" dirty="0"/>
              <a:t>Click to add Date</a:t>
            </a:r>
          </a:p>
        </p:txBody>
      </p:sp>
      <p:pic>
        <p:nvPicPr>
          <p:cNvPr id="13" name="Picture 12">
            <a:extLst>
              <a:ext uri="{FF2B5EF4-FFF2-40B4-BE49-F238E27FC236}">
                <a16:creationId xmlns:a16="http://schemas.microsoft.com/office/drawing/2014/main" id="{DC81A803-12BE-4844-B599-1657CF0B7EB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2569"/>
          <a:stretch/>
        </p:blipFill>
        <p:spPr>
          <a:xfrm>
            <a:off x="1" y="1"/>
            <a:ext cx="6107612" cy="6866711"/>
          </a:xfrm>
          <a:prstGeom prst="rect">
            <a:avLst/>
          </a:prstGeom>
        </p:spPr>
      </p:pic>
      <p:pic>
        <p:nvPicPr>
          <p:cNvPr id="14" name="Picture 13">
            <a:extLst>
              <a:ext uri="{FF2B5EF4-FFF2-40B4-BE49-F238E27FC236}">
                <a16:creationId xmlns:a16="http://schemas.microsoft.com/office/drawing/2014/main" id="{CAE2619B-B04B-C242-9776-8790628A078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804372" y="522863"/>
            <a:ext cx="2615965" cy="902632"/>
          </a:xfrm>
          <a:prstGeom prst="rect">
            <a:avLst/>
          </a:prstGeom>
        </p:spPr>
      </p:pic>
      <p:sp>
        <p:nvSpPr>
          <p:cNvPr id="2" name="Rectangle 1">
            <a:extLst>
              <a:ext uri="{FF2B5EF4-FFF2-40B4-BE49-F238E27FC236}">
                <a16:creationId xmlns:a16="http://schemas.microsoft.com/office/drawing/2014/main" id="{779D8FBE-1EDC-B027-595E-1CD00BD5608C}"/>
              </a:ext>
            </a:extLst>
          </p:cNvPr>
          <p:cNvSpPr/>
          <p:nvPr userDrawn="1"/>
        </p:nvSpPr>
        <p:spPr>
          <a:xfrm>
            <a:off x="6104352" y="6484234"/>
            <a:ext cx="1853457" cy="3674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7" name="Footer Placeholder 4">
            <a:extLst>
              <a:ext uri="{FF2B5EF4-FFF2-40B4-BE49-F238E27FC236}">
                <a16:creationId xmlns:a16="http://schemas.microsoft.com/office/drawing/2014/main" id="{B641E31E-CC97-496E-93D2-9230148497F9}"/>
              </a:ext>
            </a:extLst>
          </p:cNvPr>
          <p:cNvSpPr>
            <a:spLocks noGrp="1"/>
          </p:cNvSpPr>
          <p:nvPr>
            <p:ph type="ftr" sz="quarter" idx="11"/>
          </p:nvPr>
        </p:nvSpPr>
        <p:spPr>
          <a:xfrm>
            <a:off x="6241292" y="6485903"/>
            <a:ext cx="5408841" cy="365760"/>
          </a:xfrm>
          <a:prstGeom prst="rect">
            <a:avLst/>
          </a:prstGeom>
        </p:spPr>
        <p:txBody>
          <a:bodyPr anchor="ctr"/>
          <a:lstStyle>
            <a:lvl1pPr algn="l">
              <a:defRPr sz="1333" b="1">
                <a:solidFill>
                  <a:srgbClr val="E80032"/>
                </a:solidFill>
              </a:defRPr>
            </a:lvl1pPr>
          </a:lstStyle>
          <a:p>
            <a:r>
              <a:rPr lang="en-US" dirty="0"/>
              <a:t>Place information classification here</a:t>
            </a:r>
          </a:p>
        </p:txBody>
      </p:sp>
      <p:sp>
        <p:nvSpPr>
          <p:cNvPr id="3" name="Text Placeholder 19">
            <a:extLst>
              <a:ext uri="{FF2B5EF4-FFF2-40B4-BE49-F238E27FC236}">
                <a16:creationId xmlns:a16="http://schemas.microsoft.com/office/drawing/2014/main" id="{B59108EA-CECA-3EC5-0B11-F4DC7A891869}"/>
              </a:ext>
            </a:extLst>
          </p:cNvPr>
          <p:cNvSpPr>
            <a:spLocks noGrp="1"/>
          </p:cNvSpPr>
          <p:nvPr>
            <p:ph type="body" sz="quarter" idx="16" hasCustomPrompt="1"/>
          </p:nvPr>
        </p:nvSpPr>
        <p:spPr>
          <a:xfrm>
            <a:off x="7020859" y="291154"/>
            <a:ext cx="4787843" cy="313725"/>
          </a:xfrm>
          <a:prstGeom prst="rect">
            <a:avLst/>
          </a:prstGeom>
        </p:spPr>
        <p:txBody>
          <a:bodyPr>
            <a:normAutofit/>
          </a:bodyPr>
          <a:lstStyle>
            <a:lvl1pPr marL="0" indent="0" algn="r">
              <a:buFontTx/>
              <a:buNone/>
              <a:defRPr sz="1467" baseline="0">
                <a:solidFill>
                  <a:schemeClr val="tx2"/>
                </a:solidFill>
              </a:defRPr>
            </a:lvl1pPr>
          </a:lstStyle>
          <a:p>
            <a:pPr lvl="0"/>
            <a:r>
              <a:rPr lang="en-US" dirty="0"/>
              <a:t>Optional Business or Function Name</a:t>
            </a:r>
          </a:p>
        </p:txBody>
      </p:sp>
    </p:spTree>
    <p:extLst>
      <p:ext uri="{BB962C8B-B14F-4D97-AF65-F5344CB8AC3E}">
        <p14:creationId xmlns:p14="http://schemas.microsoft.com/office/powerpoint/2010/main" val="11932909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CEEF0-721C-75A7-01BD-1B8178D5ADE7}"/>
              </a:ext>
            </a:extLst>
          </p:cNvPr>
          <p:cNvSpPr>
            <a:spLocks noGrp="1"/>
          </p:cNvSpPr>
          <p:nvPr>
            <p:ph type="ctrTitle" hasCustomPrompt="1"/>
          </p:nvPr>
        </p:nvSpPr>
        <p:spPr>
          <a:xfrm>
            <a:off x="6241293" y="1786537"/>
            <a:ext cx="5408840" cy="1470025"/>
          </a:xfrm>
          <a:prstGeom prst="rect">
            <a:avLst/>
          </a:prstGeom>
        </p:spPr>
        <p:txBody>
          <a:bodyPr anchor="ctr">
            <a:normAutofit/>
          </a:bodyPr>
          <a:lstStyle>
            <a:lvl1pPr algn="l">
              <a:defRPr sz="4267" cap="small" baseline="0">
                <a:solidFill>
                  <a:schemeClr val="tx1">
                    <a:lumMod val="75000"/>
                    <a:lumOff val="25000"/>
                  </a:schemeClr>
                </a:solidFill>
                <a:latin typeface="+mn-lt"/>
              </a:defRPr>
            </a:lvl1pPr>
          </a:lstStyle>
          <a:p>
            <a:r>
              <a:rPr lang="en-US" dirty="0"/>
              <a:t>Click to Edit Master Title Style</a:t>
            </a:r>
          </a:p>
        </p:txBody>
      </p:sp>
      <p:sp>
        <p:nvSpPr>
          <p:cNvPr id="3" name="Subtitle 2">
            <a:extLst>
              <a:ext uri="{FF2B5EF4-FFF2-40B4-BE49-F238E27FC236}">
                <a16:creationId xmlns:a16="http://schemas.microsoft.com/office/drawing/2014/main" id="{8519ED88-F88F-DAAF-1715-C789B733799A}"/>
              </a:ext>
            </a:extLst>
          </p:cNvPr>
          <p:cNvSpPr>
            <a:spLocks noGrp="1"/>
          </p:cNvSpPr>
          <p:nvPr>
            <p:ph type="subTitle" idx="1" hasCustomPrompt="1"/>
          </p:nvPr>
        </p:nvSpPr>
        <p:spPr>
          <a:xfrm>
            <a:off x="6241293" y="3404156"/>
            <a:ext cx="5408840" cy="1578864"/>
          </a:xfrm>
          <a:prstGeom prst="rect">
            <a:avLst/>
          </a:prstGeom>
        </p:spPr>
        <p:txBody>
          <a:bodyPr anchor="ctr">
            <a:normAutofit/>
          </a:bodyPr>
          <a:lstStyle>
            <a:lvl1pPr marL="0" indent="0" algn="l">
              <a:buNone/>
              <a:defRPr sz="3200" cap="none" baseline="0">
                <a:solidFill>
                  <a:schemeClr val="tx1">
                    <a:lumMod val="75000"/>
                    <a:lumOff val="25000"/>
                  </a:schemeClr>
                </a:solidFill>
                <a:latin typeface="+mn-l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p>
        </p:txBody>
      </p:sp>
      <p:sp>
        <p:nvSpPr>
          <p:cNvPr id="4" name="Text Placeholder 5">
            <a:extLst>
              <a:ext uri="{FF2B5EF4-FFF2-40B4-BE49-F238E27FC236}">
                <a16:creationId xmlns:a16="http://schemas.microsoft.com/office/drawing/2014/main" id="{A89B901C-B4AB-7D77-0776-B458F2C26C8A}"/>
              </a:ext>
            </a:extLst>
          </p:cNvPr>
          <p:cNvSpPr>
            <a:spLocks noGrp="1"/>
          </p:cNvSpPr>
          <p:nvPr>
            <p:ph type="body" sz="quarter" idx="13" hasCustomPrompt="1"/>
          </p:nvPr>
        </p:nvSpPr>
        <p:spPr>
          <a:xfrm>
            <a:off x="6238357" y="5070741"/>
            <a:ext cx="5411777" cy="568060"/>
          </a:xfrm>
          <a:prstGeom prst="rect">
            <a:avLst/>
          </a:prstGeom>
        </p:spPr>
        <p:txBody>
          <a:bodyPr anchor="ctr"/>
          <a:lstStyle>
            <a:lvl1pPr marL="0" indent="0" algn="l">
              <a:buNone/>
              <a:defRPr sz="2400" i="1">
                <a:solidFill>
                  <a:schemeClr val="tx1">
                    <a:lumMod val="75000"/>
                    <a:lumOff val="25000"/>
                  </a:schemeClr>
                </a:solidFill>
              </a:defRPr>
            </a:lvl1pPr>
          </a:lstStyle>
          <a:p>
            <a:pPr lvl="0"/>
            <a:r>
              <a:rPr lang="en-US" dirty="0"/>
              <a:t>Click to add Date</a:t>
            </a:r>
          </a:p>
        </p:txBody>
      </p:sp>
      <p:pic>
        <p:nvPicPr>
          <p:cNvPr id="5" name="Picture 4">
            <a:extLst>
              <a:ext uri="{FF2B5EF4-FFF2-40B4-BE49-F238E27FC236}">
                <a16:creationId xmlns:a16="http://schemas.microsoft.com/office/drawing/2014/main" id="{2FF4EE11-6FE1-4F11-B755-E2E4BED4FF7F}"/>
              </a:ext>
            </a:extLst>
          </p:cNvPr>
          <p:cNvPicPr>
            <a:picLocks noChangeAspect="1"/>
          </p:cNvPicPr>
          <p:nvPr userDrawn="1"/>
        </p:nvPicPr>
        <p:blipFill>
          <a:blip r:embed="rId2">
            <a:extLst>
              <a:ext uri="{28A0092B-C50C-407E-A947-70E740481C1C}">
                <a14:useLocalDpi xmlns:a14="http://schemas.microsoft.com/office/drawing/2010/main"/>
              </a:ext>
            </a:extLst>
          </a:blip>
          <a:srcRect l="32916" t="12017" r="25777" b="7892"/>
          <a:stretch/>
        </p:blipFill>
        <p:spPr>
          <a:xfrm flipH="1">
            <a:off x="1" y="1"/>
            <a:ext cx="6107612" cy="6866711"/>
          </a:xfrm>
          <a:prstGeom prst="rect">
            <a:avLst/>
          </a:prstGeom>
        </p:spPr>
      </p:pic>
      <p:pic>
        <p:nvPicPr>
          <p:cNvPr id="6" name="Picture 5">
            <a:extLst>
              <a:ext uri="{FF2B5EF4-FFF2-40B4-BE49-F238E27FC236}">
                <a16:creationId xmlns:a16="http://schemas.microsoft.com/office/drawing/2014/main" id="{C557434D-CEF5-7131-74D5-C5E2B7A0F21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804372" y="522863"/>
            <a:ext cx="2615965" cy="902632"/>
          </a:xfrm>
          <a:prstGeom prst="rect">
            <a:avLst/>
          </a:prstGeom>
        </p:spPr>
      </p:pic>
      <p:sp>
        <p:nvSpPr>
          <p:cNvPr id="7" name="Rectangle 6">
            <a:extLst>
              <a:ext uri="{FF2B5EF4-FFF2-40B4-BE49-F238E27FC236}">
                <a16:creationId xmlns:a16="http://schemas.microsoft.com/office/drawing/2014/main" id="{1B714F1B-D458-AA6C-D130-3FF4A8610AC2}"/>
              </a:ext>
            </a:extLst>
          </p:cNvPr>
          <p:cNvSpPr/>
          <p:nvPr userDrawn="1"/>
        </p:nvSpPr>
        <p:spPr>
          <a:xfrm>
            <a:off x="6104352" y="6484234"/>
            <a:ext cx="1853457" cy="3674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8" name="Footer Placeholder 4">
            <a:extLst>
              <a:ext uri="{FF2B5EF4-FFF2-40B4-BE49-F238E27FC236}">
                <a16:creationId xmlns:a16="http://schemas.microsoft.com/office/drawing/2014/main" id="{3852C629-2028-CA3E-6922-133D543173E1}"/>
              </a:ext>
            </a:extLst>
          </p:cNvPr>
          <p:cNvSpPr>
            <a:spLocks noGrp="1"/>
          </p:cNvSpPr>
          <p:nvPr>
            <p:ph type="ftr" sz="quarter" idx="11"/>
          </p:nvPr>
        </p:nvSpPr>
        <p:spPr>
          <a:xfrm>
            <a:off x="6241292" y="6485903"/>
            <a:ext cx="5408841" cy="365760"/>
          </a:xfrm>
          <a:prstGeom prst="rect">
            <a:avLst/>
          </a:prstGeom>
        </p:spPr>
        <p:txBody>
          <a:bodyPr anchor="ctr"/>
          <a:lstStyle>
            <a:lvl1pPr algn="l">
              <a:defRPr sz="1333" b="1">
                <a:solidFill>
                  <a:srgbClr val="E80032"/>
                </a:solidFill>
              </a:defRPr>
            </a:lvl1pPr>
          </a:lstStyle>
          <a:p>
            <a:r>
              <a:rPr lang="en-US" dirty="0"/>
              <a:t>Place information classification here</a:t>
            </a:r>
          </a:p>
        </p:txBody>
      </p:sp>
      <p:sp>
        <p:nvSpPr>
          <p:cNvPr id="9" name="Text Placeholder 19">
            <a:extLst>
              <a:ext uri="{FF2B5EF4-FFF2-40B4-BE49-F238E27FC236}">
                <a16:creationId xmlns:a16="http://schemas.microsoft.com/office/drawing/2014/main" id="{3661481B-A869-9B2C-1A49-D56236BF2080}"/>
              </a:ext>
            </a:extLst>
          </p:cNvPr>
          <p:cNvSpPr>
            <a:spLocks noGrp="1"/>
          </p:cNvSpPr>
          <p:nvPr>
            <p:ph type="body" sz="quarter" idx="16" hasCustomPrompt="1"/>
          </p:nvPr>
        </p:nvSpPr>
        <p:spPr>
          <a:xfrm>
            <a:off x="7020859" y="291154"/>
            <a:ext cx="4787843" cy="313725"/>
          </a:xfrm>
          <a:prstGeom prst="rect">
            <a:avLst/>
          </a:prstGeom>
        </p:spPr>
        <p:txBody>
          <a:bodyPr>
            <a:normAutofit/>
          </a:bodyPr>
          <a:lstStyle>
            <a:lvl1pPr marL="0" indent="0" algn="r">
              <a:buFontTx/>
              <a:buNone/>
              <a:defRPr sz="1467" baseline="0">
                <a:solidFill>
                  <a:schemeClr val="tx2"/>
                </a:solidFill>
              </a:defRPr>
            </a:lvl1pPr>
          </a:lstStyle>
          <a:p>
            <a:pPr lvl="0"/>
            <a:r>
              <a:rPr lang="en-US" dirty="0"/>
              <a:t>Optional Business or Function Name</a:t>
            </a:r>
          </a:p>
        </p:txBody>
      </p:sp>
    </p:spTree>
    <p:extLst>
      <p:ext uri="{BB962C8B-B14F-4D97-AF65-F5344CB8AC3E}">
        <p14:creationId xmlns:p14="http://schemas.microsoft.com/office/powerpoint/2010/main" val="34719612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clusion">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7FA4DE47-3264-A348-B9BD-3E9F5A67FF0F}"/>
              </a:ext>
            </a:extLst>
          </p:cNvPr>
          <p:cNvSpPr txBox="1"/>
          <p:nvPr userDrawn="1"/>
        </p:nvSpPr>
        <p:spPr>
          <a:xfrm>
            <a:off x="2415177" y="2720945"/>
            <a:ext cx="7361647" cy="1259691"/>
          </a:xfrm>
          <a:prstGeom prst="rect">
            <a:avLst/>
          </a:prstGeom>
          <a:noFill/>
        </p:spPr>
        <p:txBody>
          <a:bodyPr wrap="square" lIns="60960" rIns="60960" rtlCol="0">
            <a:noAutofit/>
          </a:bodyPr>
          <a:lstStyle/>
          <a:p>
            <a:pPr algn="ctr"/>
            <a:r>
              <a:rPr lang="en-US" sz="8000" b="1" cap="small" baseline="0" dirty="0">
                <a:solidFill>
                  <a:schemeClr val="tx1">
                    <a:lumMod val="75000"/>
                    <a:lumOff val="25000"/>
                  </a:schemeClr>
                </a:solidFill>
                <a:latin typeface="+mj-lt"/>
              </a:rPr>
              <a:t>Thank You</a:t>
            </a:r>
          </a:p>
        </p:txBody>
      </p:sp>
      <p:pic>
        <p:nvPicPr>
          <p:cNvPr id="17" name="Picture 16">
            <a:extLst>
              <a:ext uri="{FF2B5EF4-FFF2-40B4-BE49-F238E27FC236}">
                <a16:creationId xmlns:a16="http://schemas.microsoft.com/office/drawing/2014/main" id="{26EADF4A-EB5E-5746-9755-4AF385BFE39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4198"/>
            <a:ext cx="12192000" cy="1405467"/>
          </a:xfrm>
          <a:prstGeom prst="rect">
            <a:avLst/>
          </a:prstGeom>
        </p:spPr>
      </p:pic>
      <p:sp>
        <p:nvSpPr>
          <p:cNvPr id="2" name="Rectangle 1">
            <a:extLst>
              <a:ext uri="{FF2B5EF4-FFF2-40B4-BE49-F238E27FC236}">
                <a16:creationId xmlns:a16="http://schemas.microsoft.com/office/drawing/2014/main" id="{A24C6F57-A8EE-AB20-B4D7-D1C991312309}"/>
              </a:ext>
            </a:extLst>
          </p:cNvPr>
          <p:cNvSpPr/>
          <p:nvPr userDrawn="1"/>
        </p:nvSpPr>
        <p:spPr>
          <a:xfrm>
            <a:off x="0" y="6002216"/>
            <a:ext cx="12192000" cy="85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Tree>
    <p:extLst>
      <p:ext uri="{BB962C8B-B14F-4D97-AF65-F5344CB8AC3E}">
        <p14:creationId xmlns:p14="http://schemas.microsoft.com/office/powerpoint/2010/main" val="34500882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Conclusion 2">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8B4853E-33CA-9B2D-516E-A576AED90917}"/>
              </a:ext>
            </a:extLst>
          </p:cNvPr>
          <p:cNvGrpSpPr/>
          <p:nvPr userDrawn="1"/>
        </p:nvGrpSpPr>
        <p:grpSpPr>
          <a:xfrm>
            <a:off x="1219570" y="0"/>
            <a:ext cx="10972431" cy="6858000"/>
            <a:chOff x="921546" y="0"/>
            <a:chExt cx="8229323" cy="5143500"/>
          </a:xfrm>
        </p:grpSpPr>
        <p:pic>
          <p:nvPicPr>
            <p:cNvPr id="6" name="Picture 5">
              <a:extLst>
                <a:ext uri="{FF2B5EF4-FFF2-40B4-BE49-F238E27FC236}">
                  <a16:creationId xmlns:a16="http://schemas.microsoft.com/office/drawing/2014/main" id="{9826A1DA-A7AC-AE47-834B-9054A50A187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587231" y="0"/>
              <a:ext cx="5563638" cy="5143500"/>
            </a:xfrm>
            <a:prstGeom prst="rect">
              <a:avLst/>
            </a:prstGeom>
          </p:spPr>
        </p:pic>
        <p:grpSp>
          <p:nvGrpSpPr>
            <p:cNvPr id="7" name="Group 6">
              <a:extLst>
                <a:ext uri="{FF2B5EF4-FFF2-40B4-BE49-F238E27FC236}">
                  <a16:creationId xmlns:a16="http://schemas.microsoft.com/office/drawing/2014/main" id="{6D57D470-3A18-8649-9DE3-22A1138F668E}"/>
                </a:ext>
              </a:extLst>
            </p:cNvPr>
            <p:cNvGrpSpPr/>
            <p:nvPr userDrawn="1"/>
          </p:nvGrpSpPr>
          <p:grpSpPr>
            <a:xfrm>
              <a:off x="921546" y="1884952"/>
              <a:ext cx="8222454" cy="1907202"/>
              <a:chOff x="921546" y="1884952"/>
              <a:chExt cx="8222454" cy="1907202"/>
            </a:xfrm>
          </p:grpSpPr>
          <p:pic>
            <p:nvPicPr>
              <p:cNvPr id="8" name="Picture 7">
                <a:extLst>
                  <a:ext uri="{FF2B5EF4-FFF2-40B4-BE49-F238E27FC236}">
                    <a16:creationId xmlns:a16="http://schemas.microsoft.com/office/drawing/2014/main" id="{FCA09DB0-24DD-D34B-A2C6-74467EA9DCA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36446"/>
              <a:stretch/>
            </p:blipFill>
            <p:spPr>
              <a:xfrm>
                <a:off x="5045267" y="1884952"/>
                <a:ext cx="4098733" cy="1907202"/>
              </a:xfrm>
              <a:prstGeom prst="rect">
                <a:avLst/>
              </a:prstGeom>
            </p:spPr>
          </p:pic>
          <p:pic>
            <p:nvPicPr>
              <p:cNvPr id="9" name="Picture 8">
                <a:extLst>
                  <a:ext uri="{FF2B5EF4-FFF2-40B4-BE49-F238E27FC236}">
                    <a16:creationId xmlns:a16="http://schemas.microsoft.com/office/drawing/2014/main" id="{5C50F360-6753-DB44-85C0-2988B828792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63580"/>
              <a:stretch/>
            </p:blipFill>
            <p:spPr>
              <a:xfrm>
                <a:off x="921546" y="1884952"/>
                <a:ext cx="2348800" cy="1907201"/>
              </a:xfrm>
              <a:prstGeom prst="rect">
                <a:avLst/>
              </a:prstGeom>
            </p:spPr>
          </p:pic>
        </p:grpSp>
      </p:grpSp>
    </p:spTree>
    <p:extLst>
      <p:ext uri="{BB962C8B-B14F-4D97-AF65-F5344CB8AC3E}">
        <p14:creationId xmlns:p14="http://schemas.microsoft.com/office/powerpoint/2010/main" val="8022888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pic>
        <p:nvPicPr>
          <p:cNvPr id="2" name="Picture 1" descr="A blurry image of a blue background&#10;&#10;Description automatically generated">
            <a:extLst>
              <a:ext uri="{FF2B5EF4-FFF2-40B4-BE49-F238E27FC236}">
                <a16:creationId xmlns:a16="http://schemas.microsoft.com/office/drawing/2014/main" id="{35936D05-4DF7-5D68-F32C-C55908514C8E}"/>
              </a:ext>
            </a:extLst>
          </p:cNvPr>
          <p:cNvPicPr>
            <a:picLocks noChangeAspect="1"/>
          </p:cNvPicPr>
          <p:nvPr userDrawn="1"/>
        </p:nvPicPr>
        <p:blipFill>
          <a:blip r:embed="rId2" cstate="screen">
            <a:extLst>
              <a:ext uri="{28A0092B-C50C-407E-A947-70E740481C1C}">
                <a14:useLocalDpi xmlns:a14="http://schemas.microsoft.com/office/drawing/2010/main"/>
              </a:ext>
            </a:extLst>
          </a:blip>
          <a:srcRect t="21154" r="12088" b="4671"/>
          <a:stretch/>
        </p:blipFill>
        <p:spPr>
          <a:xfrm>
            <a:off x="0" y="0"/>
            <a:ext cx="12192000" cy="6858000"/>
          </a:xfrm>
          <a:prstGeom prst="rect">
            <a:avLst/>
          </a:prstGeom>
        </p:spPr>
      </p:pic>
      <p:sp>
        <p:nvSpPr>
          <p:cNvPr id="3" name="Title 1">
            <a:extLst>
              <a:ext uri="{FF2B5EF4-FFF2-40B4-BE49-F238E27FC236}">
                <a16:creationId xmlns:a16="http://schemas.microsoft.com/office/drawing/2014/main" id="{EB5C2E13-2232-A920-EC28-9BF96A085F0F}"/>
              </a:ext>
            </a:extLst>
          </p:cNvPr>
          <p:cNvSpPr>
            <a:spLocks noGrp="1"/>
          </p:cNvSpPr>
          <p:nvPr>
            <p:ph type="title" hasCustomPrompt="1"/>
          </p:nvPr>
        </p:nvSpPr>
        <p:spPr>
          <a:xfrm>
            <a:off x="541485" y="1033872"/>
            <a:ext cx="11106912" cy="4790256"/>
          </a:xfrm>
          <a:prstGeom prst="rect">
            <a:avLst/>
          </a:prstGeom>
        </p:spPr>
        <p:txBody>
          <a:bodyPr lIns="45720" rIns="45720" anchor="ctr"/>
          <a:lstStyle>
            <a:lvl1pPr>
              <a:defRPr lang="en-US" sz="8000" b="1" cap="small" baseline="0" dirty="0">
                <a:solidFill>
                  <a:schemeClr val="bg1"/>
                </a:solidFill>
              </a:defRPr>
            </a:lvl1pPr>
          </a:lstStyle>
          <a:p>
            <a:pPr marL="0" lvl="0"/>
            <a:r>
              <a:rPr lang="en-US" dirty="0"/>
              <a:t>Divider Slide Title</a:t>
            </a:r>
          </a:p>
        </p:txBody>
      </p:sp>
      <p:sp>
        <p:nvSpPr>
          <p:cNvPr id="4" name="TextBox 3">
            <a:extLst>
              <a:ext uri="{FF2B5EF4-FFF2-40B4-BE49-F238E27FC236}">
                <a16:creationId xmlns:a16="http://schemas.microsoft.com/office/drawing/2014/main" id="{9243017A-85C4-7218-3936-E234DD5EDC02}"/>
              </a:ext>
            </a:extLst>
          </p:cNvPr>
          <p:cNvSpPr txBox="1"/>
          <p:nvPr userDrawn="1"/>
        </p:nvSpPr>
        <p:spPr>
          <a:xfrm>
            <a:off x="11034793" y="6453100"/>
            <a:ext cx="613224" cy="297454"/>
          </a:xfrm>
          <a:prstGeom prst="rect">
            <a:avLst/>
          </a:prstGeom>
          <a:noFill/>
        </p:spPr>
        <p:txBody>
          <a:bodyPr wrap="square" rtlCol="0">
            <a:spAutoFit/>
          </a:bodyPr>
          <a:lstStyle/>
          <a:p>
            <a:pPr algn="r"/>
            <a:fld id="{E3C12DB5-6005-6F47-8B6E-D8B4ABD6AB22}" type="slidenum">
              <a:rPr lang="en-US" sz="1333" smtClean="0">
                <a:solidFill>
                  <a:schemeClr val="bg1"/>
                </a:solidFill>
              </a:rPr>
              <a:pPr algn="r"/>
              <a:t>‹#›</a:t>
            </a:fld>
            <a:endParaRPr lang="en-US" sz="1400" dirty="0">
              <a:solidFill>
                <a:schemeClr val="bg1"/>
              </a:solidFill>
            </a:endParaRPr>
          </a:p>
        </p:txBody>
      </p:sp>
    </p:spTree>
    <p:extLst>
      <p:ext uri="{BB962C8B-B14F-4D97-AF65-F5344CB8AC3E}">
        <p14:creationId xmlns:p14="http://schemas.microsoft.com/office/powerpoint/2010/main" val="26414046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Divider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8655690-9A92-CB8D-6A06-C1A22A46B87C}"/>
              </a:ext>
            </a:extLst>
          </p:cNvPr>
          <p:cNvSpPr/>
          <p:nvPr userDrawn="1"/>
        </p:nvSpPr>
        <p:spPr>
          <a:xfrm>
            <a:off x="0" y="0"/>
            <a:ext cx="12192000" cy="6858000"/>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accent1"/>
              </a:solidFill>
            </a:endParaRPr>
          </a:p>
        </p:txBody>
      </p:sp>
      <p:pic>
        <p:nvPicPr>
          <p:cNvPr id="3" name="Picture 2">
            <a:extLst>
              <a:ext uri="{FF2B5EF4-FFF2-40B4-BE49-F238E27FC236}">
                <a16:creationId xmlns:a16="http://schemas.microsoft.com/office/drawing/2014/main" id="{AF803385-18EE-51BD-3405-203C459CD01A}"/>
              </a:ext>
            </a:extLst>
          </p:cNvPr>
          <p:cNvPicPr>
            <a:picLocks noChangeAspect="1"/>
          </p:cNvPicPr>
          <p:nvPr userDrawn="1"/>
        </p:nvPicPr>
        <p:blipFill>
          <a:blip r:embed="rId2" cstate="screen">
            <a:extLst>
              <a:ext uri="{28A0092B-C50C-407E-A947-70E740481C1C}">
                <a14:useLocalDpi xmlns:a14="http://schemas.microsoft.com/office/drawing/2010/main"/>
              </a:ext>
            </a:extLst>
          </a:blip>
          <a:srcRect l="9" t="21129" b="31675"/>
          <a:stretch/>
        </p:blipFill>
        <p:spPr>
          <a:xfrm>
            <a:off x="1059" y="1512135"/>
            <a:ext cx="12190941" cy="3833731"/>
          </a:xfrm>
          <a:prstGeom prst="rect">
            <a:avLst/>
          </a:prstGeom>
        </p:spPr>
      </p:pic>
      <p:sp>
        <p:nvSpPr>
          <p:cNvPr id="4" name="Slide Number Placeholder 3">
            <a:extLst>
              <a:ext uri="{FF2B5EF4-FFF2-40B4-BE49-F238E27FC236}">
                <a16:creationId xmlns:a16="http://schemas.microsoft.com/office/drawing/2014/main" id="{9460A8CF-1AED-93B0-0D71-B198B6C7E83C}"/>
              </a:ext>
            </a:extLst>
          </p:cNvPr>
          <p:cNvSpPr>
            <a:spLocks noGrp="1"/>
          </p:cNvSpPr>
          <p:nvPr>
            <p:ph type="sldNum" sz="quarter" idx="4"/>
          </p:nvPr>
        </p:nvSpPr>
        <p:spPr>
          <a:xfrm>
            <a:off x="11019266" y="6424323"/>
            <a:ext cx="624551" cy="365760"/>
          </a:xfrm>
          <a:prstGeom prst="rect">
            <a:avLst/>
          </a:prstGeom>
          <a:noFill/>
        </p:spPr>
        <p:txBody>
          <a:bodyPr anchor="ctr"/>
          <a:lstStyle>
            <a:lvl1pPr algn="r">
              <a:defRPr sz="1333" b="1">
                <a:solidFill>
                  <a:schemeClr val="bg1"/>
                </a:solidFill>
                <a:latin typeface="Calibri" panose="020F0502020204030204" pitchFamily="34" charset="0"/>
                <a:cs typeface="Calibri" panose="020F0502020204030204" pitchFamily="34" charset="0"/>
              </a:defRPr>
            </a:lvl1pPr>
          </a:lstStyle>
          <a:p>
            <a:fld id="{B6D1532F-61F1-B941-ACDF-6BC65E0B4055}" type="slidenum">
              <a:rPr lang="en-US" smtClean="0"/>
              <a:pPr/>
              <a:t>‹#›</a:t>
            </a:fld>
            <a:endParaRPr lang="en-US" dirty="0"/>
          </a:p>
        </p:txBody>
      </p:sp>
      <p:sp>
        <p:nvSpPr>
          <p:cNvPr id="5" name="Rectangle 4">
            <a:extLst>
              <a:ext uri="{FF2B5EF4-FFF2-40B4-BE49-F238E27FC236}">
                <a16:creationId xmlns:a16="http://schemas.microsoft.com/office/drawing/2014/main" id="{EE01AE9D-0364-3F40-D85D-4C2B4A1C91EE}"/>
              </a:ext>
            </a:extLst>
          </p:cNvPr>
          <p:cNvSpPr/>
          <p:nvPr userDrawn="1"/>
        </p:nvSpPr>
        <p:spPr>
          <a:xfrm>
            <a:off x="0" y="1512134"/>
            <a:ext cx="12192000" cy="3833732"/>
          </a:xfrm>
          <a:prstGeom prst="rect">
            <a:avLst/>
          </a:prstGeom>
          <a:solidFill>
            <a:schemeClr val="tx2">
              <a:alpha val="20000"/>
            </a:schemeClr>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accent1"/>
              </a:solidFill>
            </a:endParaRPr>
          </a:p>
        </p:txBody>
      </p:sp>
      <p:sp>
        <p:nvSpPr>
          <p:cNvPr id="6" name="Title 1">
            <a:extLst>
              <a:ext uri="{FF2B5EF4-FFF2-40B4-BE49-F238E27FC236}">
                <a16:creationId xmlns:a16="http://schemas.microsoft.com/office/drawing/2014/main" id="{7F1717E1-F3DA-5E32-C0DB-7A45D5354D6B}"/>
              </a:ext>
            </a:extLst>
          </p:cNvPr>
          <p:cNvSpPr txBox="1">
            <a:spLocks/>
          </p:cNvSpPr>
          <p:nvPr userDrawn="1"/>
        </p:nvSpPr>
        <p:spPr>
          <a:xfrm>
            <a:off x="541485" y="2037111"/>
            <a:ext cx="11106912" cy="560832"/>
          </a:xfrm>
          <a:prstGeom prst="rect">
            <a:avLst/>
          </a:prstGeom>
        </p:spPr>
        <p:txBody>
          <a:bodyPr lIns="60960" rIns="60960" anchor="ctr"/>
          <a:lstStyle>
            <a:lvl1pPr algn="l" defTabSz="914400" rtl="0" eaLnBrk="1" latinLnBrk="0" hangingPunct="1">
              <a:lnSpc>
                <a:spcPct val="90000"/>
              </a:lnSpc>
              <a:spcBef>
                <a:spcPct val="0"/>
              </a:spcBef>
              <a:buNone/>
              <a:defRPr lang="en-US" sz="3200" b="1" kern="1200" cap="small" baseline="0" dirty="0">
                <a:solidFill>
                  <a:schemeClr val="tx1">
                    <a:lumMod val="75000"/>
                    <a:lumOff val="25000"/>
                  </a:schemeClr>
                </a:solidFill>
                <a:latin typeface="+mj-lt"/>
                <a:ea typeface="+mj-ea"/>
                <a:cs typeface="+mj-cs"/>
              </a:defRPr>
            </a:lvl1pPr>
          </a:lstStyle>
          <a:p>
            <a:r>
              <a:rPr lang="en-US" sz="6400" dirty="0">
                <a:solidFill>
                  <a:schemeClr val="bg1"/>
                </a:solidFill>
                <a:latin typeface="Calibri" panose="020F0502020204030204" pitchFamily="34" charset="0"/>
                <a:cs typeface="Calibri" panose="020F0502020204030204" pitchFamily="34" charset="0"/>
              </a:rPr>
              <a:t>Divider Slide Title</a:t>
            </a:r>
          </a:p>
        </p:txBody>
      </p:sp>
    </p:spTree>
    <p:extLst>
      <p:ext uri="{BB962C8B-B14F-4D97-AF65-F5344CB8AC3E}">
        <p14:creationId xmlns:p14="http://schemas.microsoft.com/office/powerpoint/2010/main" val="75426495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E082782-2744-C782-AE88-B4A850386223}"/>
              </a:ext>
            </a:extLst>
          </p:cNvPr>
          <p:cNvSpPr/>
          <p:nvPr userDrawn="1"/>
        </p:nvSpPr>
        <p:spPr>
          <a:xfrm>
            <a:off x="0" y="1"/>
            <a:ext cx="12189419" cy="685654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pic>
        <p:nvPicPr>
          <p:cNvPr id="2" name="Picture 1">
            <a:extLst>
              <a:ext uri="{FF2B5EF4-FFF2-40B4-BE49-F238E27FC236}">
                <a16:creationId xmlns:a16="http://schemas.microsoft.com/office/drawing/2014/main" id="{0AC3D8D8-182A-BB34-4E37-C5B3E2892DDE}"/>
              </a:ext>
            </a:extLst>
          </p:cNvPr>
          <p:cNvPicPr>
            <a:picLocks noChangeAspect="1"/>
          </p:cNvPicPr>
          <p:nvPr userDrawn="1"/>
        </p:nvPicPr>
        <p:blipFill rotWithShape="1">
          <a:blip r:embed="rId2" cstate="screen">
            <a:alphaModFix amt="50000"/>
            <a:extLst>
              <a:ext uri="{28A0092B-C50C-407E-A947-70E740481C1C}">
                <a14:useLocalDpi xmlns:a14="http://schemas.microsoft.com/office/drawing/2010/main"/>
              </a:ext>
            </a:extLst>
          </a:blip>
          <a:srcRect/>
          <a:stretch/>
        </p:blipFill>
        <p:spPr>
          <a:xfrm>
            <a:off x="2581" y="1453"/>
            <a:ext cx="12189419" cy="6856548"/>
          </a:xfrm>
          <a:prstGeom prst="rect">
            <a:avLst/>
          </a:prstGeom>
        </p:spPr>
      </p:pic>
      <p:sp>
        <p:nvSpPr>
          <p:cNvPr id="3" name="Content Placeholder 2">
            <a:extLst>
              <a:ext uri="{FF2B5EF4-FFF2-40B4-BE49-F238E27FC236}">
                <a16:creationId xmlns:a16="http://schemas.microsoft.com/office/drawing/2014/main" id="{77FD317A-ED28-7DD0-AB60-9185D7885583}"/>
              </a:ext>
            </a:extLst>
          </p:cNvPr>
          <p:cNvSpPr>
            <a:spLocks noGrp="1"/>
          </p:cNvSpPr>
          <p:nvPr>
            <p:ph idx="1" hasCustomPrompt="1"/>
          </p:nvPr>
        </p:nvSpPr>
        <p:spPr>
          <a:xfrm>
            <a:off x="541867" y="1909755"/>
            <a:ext cx="11106151" cy="3895016"/>
          </a:xfrm>
          <a:prstGeom prst="rect">
            <a:avLst/>
          </a:prstGeom>
        </p:spPr>
        <p:txBody>
          <a:bodyPr lIns="45720" rIns="45720">
            <a:noAutofit/>
          </a:bodyPr>
          <a:lstStyle>
            <a:lvl1pPr marL="304792" indent="-304792">
              <a:buClr>
                <a:srgbClr val="E80032"/>
              </a:buClr>
              <a:buFont typeface="Wingdings" panose="05000000000000000000" pitchFamily="2" charset="2"/>
              <a:buChar char="§"/>
              <a:defRPr sz="2667">
                <a:solidFill>
                  <a:schemeClr val="tx1">
                    <a:lumMod val="75000"/>
                    <a:lumOff val="25000"/>
                  </a:schemeClr>
                </a:solidFill>
              </a:defRPr>
            </a:lvl1pPr>
            <a:lvl2pPr marL="609585" indent="-304792">
              <a:buClr>
                <a:srgbClr val="E80032"/>
              </a:buClr>
              <a:buSzPct val="80000"/>
              <a:buFont typeface="Wingdings" panose="05000000000000000000" pitchFamily="2" charset="2"/>
              <a:buChar char="Ø"/>
              <a:defRPr sz="2400">
                <a:solidFill>
                  <a:schemeClr val="tx1">
                    <a:lumMod val="75000"/>
                    <a:lumOff val="25000"/>
                  </a:schemeClr>
                </a:solidFill>
              </a:defRPr>
            </a:lvl2pPr>
            <a:lvl3pPr marL="914377" indent="-304792">
              <a:buClr>
                <a:srgbClr val="E80032"/>
              </a:buClr>
              <a:buSzPct val="80000"/>
              <a:buFont typeface="Wingdings" panose="05000000000000000000" pitchFamily="2" charset="2"/>
              <a:buChar char="ü"/>
              <a:defRPr sz="2133">
                <a:solidFill>
                  <a:schemeClr val="tx1">
                    <a:lumMod val="75000"/>
                    <a:lumOff val="25000"/>
                  </a:schemeClr>
                </a:solidFill>
              </a:defRPr>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p:txBody>
      </p:sp>
      <p:sp>
        <p:nvSpPr>
          <p:cNvPr id="4" name="Title 1">
            <a:extLst>
              <a:ext uri="{FF2B5EF4-FFF2-40B4-BE49-F238E27FC236}">
                <a16:creationId xmlns:a16="http://schemas.microsoft.com/office/drawing/2014/main" id="{F410D208-7152-06E3-A86C-715B9B0D7E50}"/>
              </a:ext>
            </a:extLst>
          </p:cNvPr>
          <p:cNvSpPr>
            <a:spLocks noGrp="1"/>
          </p:cNvSpPr>
          <p:nvPr>
            <p:ph type="title" hasCustomPrompt="1"/>
          </p:nvPr>
        </p:nvSpPr>
        <p:spPr>
          <a:xfrm>
            <a:off x="541485" y="1027952"/>
            <a:ext cx="11106912" cy="560832"/>
          </a:xfrm>
          <a:prstGeom prst="rect">
            <a:avLst/>
          </a:prstGeom>
        </p:spPr>
        <p:txBody>
          <a:bodyPr lIns="45720" rIns="45720" anchor="ctr"/>
          <a:lstStyle>
            <a:lvl1pPr>
              <a:defRPr lang="en-US" sz="4267" b="1" cap="small" baseline="0" dirty="0">
                <a:solidFill>
                  <a:schemeClr val="tx1">
                    <a:lumMod val="75000"/>
                    <a:lumOff val="25000"/>
                  </a:schemeClr>
                </a:solidFill>
              </a:defRPr>
            </a:lvl1pPr>
          </a:lstStyle>
          <a:p>
            <a:pPr marL="0" lvl="0"/>
            <a:r>
              <a:rPr lang="en-US" dirty="0"/>
              <a:t>Divider Slide Title</a:t>
            </a:r>
          </a:p>
        </p:txBody>
      </p:sp>
      <p:sp>
        <p:nvSpPr>
          <p:cNvPr id="5" name="TextBox 4">
            <a:extLst>
              <a:ext uri="{FF2B5EF4-FFF2-40B4-BE49-F238E27FC236}">
                <a16:creationId xmlns:a16="http://schemas.microsoft.com/office/drawing/2014/main" id="{B6864C3C-31E2-7F2A-31C9-17E582DD53CD}"/>
              </a:ext>
            </a:extLst>
          </p:cNvPr>
          <p:cNvSpPr txBox="1"/>
          <p:nvPr userDrawn="1"/>
        </p:nvSpPr>
        <p:spPr>
          <a:xfrm>
            <a:off x="11034793" y="6453100"/>
            <a:ext cx="613224" cy="297454"/>
          </a:xfrm>
          <a:prstGeom prst="rect">
            <a:avLst/>
          </a:prstGeom>
          <a:noFill/>
        </p:spPr>
        <p:txBody>
          <a:bodyPr wrap="square" rtlCol="0">
            <a:spAutoFit/>
          </a:bodyPr>
          <a:lstStyle/>
          <a:p>
            <a:pPr algn="r"/>
            <a:fld id="{E3C12DB5-6005-6F47-8B6E-D8B4ABD6AB22}" type="slidenum">
              <a:rPr lang="en-US" sz="1333" smtClean="0">
                <a:solidFill>
                  <a:schemeClr val="bg1">
                    <a:lumMod val="50000"/>
                  </a:schemeClr>
                </a:solidFill>
              </a:rPr>
              <a:pPr algn="r"/>
              <a:t>‹#›</a:t>
            </a:fld>
            <a:endParaRPr lang="en-US" sz="1400" dirty="0">
              <a:solidFill>
                <a:schemeClr val="bg1">
                  <a:lumMod val="50000"/>
                </a:schemeClr>
              </a:solidFill>
            </a:endParaRPr>
          </a:p>
        </p:txBody>
      </p:sp>
    </p:spTree>
    <p:extLst>
      <p:ext uri="{BB962C8B-B14F-4D97-AF65-F5344CB8AC3E}">
        <p14:creationId xmlns:p14="http://schemas.microsoft.com/office/powerpoint/2010/main" val="1759844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4_Title with Pictur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449834D-5BF0-4383-A5C0-92EA2E18C4F2}"/>
              </a:ext>
            </a:extLst>
          </p:cNvPr>
          <p:cNvSpPr/>
          <p:nvPr/>
        </p:nvSpPr>
        <p:spPr bwMode="white">
          <a:xfrm>
            <a:off x="7050460" y="6484768"/>
            <a:ext cx="5142701" cy="3732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Rectangle 8">
            <a:extLst>
              <a:ext uri="{FF2B5EF4-FFF2-40B4-BE49-F238E27FC236}">
                <a16:creationId xmlns:a16="http://schemas.microsoft.com/office/drawing/2014/main" id="{FEA514B0-8A6A-414F-85F9-83932B23D604}"/>
              </a:ext>
            </a:extLst>
          </p:cNvPr>
          <p:cNvSpPr/>
          <p:nvPr/>
        </p:nvSpPr>
        <p:spPr bwMode="white">
          <a:xfrm>
            <a:off x="5" y="6284110"/>
            <a:ext cx="12003895" cy="5738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5" name="Title 1">
            <a:extLst>
              <a:ext uri="{FF2B5EF4-FFF2-40B4-BE49-F238E27FC236}">
                <a16:creationId xmlns:a16="http://schemas.microsoft.com/office/drawing/2014/main" id="{9702DBBA-618C-4D4A-ACD4-CA44E0EBB0A0}"/>
              </a:ext>
            </a:extLst>
          </p:cNvPr>
          <p:cNvSpPr>
            <a:spLocks noGrp="1"/>
          </p:cNvSpPr>
          <p:nvPr>
            <p:ph type="ctrTitle" hasCustomPrompt="1"/>
          </p:nvPr>
        </p:nvSpPr>
        <p:spPr>
          <a:xfrm>
            <a:off x="6241293" y="1786541"/>
            <a:ext cx="5408840" cy="1470025"/>
          </a:xfrm>
          <a:prstGeom prst="rect">
            <a:avLst/>
          </a:prstGeom>
        </p:spPr>
        <p:txBody>
          <a:bodyPr anchor="ctr"/>
          <a:lstStyle>
            <a:lvl1pPr algn="l">
              <a:defRPr sz="4267" cap="small" baseline="0">
                <a:solidFill>
                  <a:schemeClr val="tx1">
                    <a:lumMod val="75000"/>
                    <a:lumOff val="25000"/>
                  </a:schemeClr>
                </a:solidFill>
                <a:latin typeface="+mn-lt"/>
              </a:defRPr>
            </a:lvl1pPr>
          </a:lstStyle>
          <a:p>
            <a:r>
              <a:rPr lang="en-US"/>
              <a:t>Click to Edit Master Title Style</a:t>
            </a:r>
          </a:p>
        </p:txBody>
      </p:sp>
      <p:sp>
        <p:nvSpPr>
          <p:cNvPr id="6" name="Subtitle 2">
            <a:extLst>
              <a:ext uri="{FF2B5EF4-FFF2-40B4-BE49-F238E27FC236}">
                <a16:creationId xmlns:a16="http://schemas.microsoft.com/office/drawing/2014/main" id="{52708418-7C95-49FF-B4E2-AE65988602BE}"/>
              </a:ext>
            </a:extLst>
          </p:cNvPr>
          <p:cNvSpPr>
            <a:spLocks noGrp="1"/>
          </p:cNvSpPr>
          <p:nvPr>
            <p:ph type="subTitle" idx="1" hasCustomPrompt="1"/>
          </p:nvPr>
        </p:nvSpPr>
        <p:spPr>
          <a:xfrm>
            <a:off x="6241293" y="3404156"/>
            <a:ext cx="5408840" cy="1578864"/>
          </a:xfrm>
          <a:prstGeom prst="rect">
            <a:avLst/>
          </a:prstGeom>
        </p:spPr>
        <p:txBody>
          <a:bodyPr anchor="ctr">
            <a:normAutofit/>
          </a:bodyPr>
          <a:lstStyle>
            <a:lvl1pPr marL="0" indent="0" algn="l">
              <a:buNone/>
              <a:defRPr sz="3200" cap="none" baseline="0">
                <a:solidFill>
                  <a:schemeClr val="tx1">
                    <a:lumMod val="75000"/>
                    <a:lumOff val="25000"/>
                  </a:schemeClr>
                </a:solidFill>
                <a:latin typeface="+mn-lt"/>
              </a:defRPr>
            </a:lvl1pPr>
            <a:lvl2pPr marL="609539" indent="0" algn="ctr">
              <a:buNone/>
              <a:defRPr>
                <a:solidFill>
                  <a:schemeClr val="tx1">
                    <a:tint val="75000"/>
                  </a:schemeClr>
                </a:solidFill>
              </a:defRPr>
            </a:lvl2pPr>
            <a:lvl3pPr marL="1219080" indent="0" algn="ctr">
              <a:buNone/>
              <a:defRPr>
                <a:solidFill>
                  <a:schemeClr val="tx1">
                    <a:tint val="75000"/>
                  </a:schemeClr>
                </a:solidFill>
              </a:defRPr>
            </a:lvl3pPr>
            <a:lvl4pPr marL="1828618" indent="0" algn="ctr">
              <a:buNone/>
              <a:defRPr>
                <a:solidFill>
                  <a:schemeClr val="tx1">
                    <a:tint val="75000"/>
                  </a:schemeClr>
                </a:solidFill>
              </a:defRPr>
            </a:lvl4pPr>
            <a:lvl5pPr marL="2438158" indent="0" algn="ctr">
              <a:buNone/>
              <a:defRPr>
                <a:solidFill>
                  <a:schemeClr val="tx1">
                    <a:tint val="75000"/>
                  </a:schemeClr>
                </a:solidFill>
              </a:defRPr>
            </a:lvl5pPr>
            <a:lvl6pPr marL="3047696" indent="0" algn="ctr">
              <a:buNone/>
              <a:defRPr>
                <a:solidFill>
                  <a:schemeClr val="tx1">
                    <a:tint val="75000"/>
                  </a:schemeClr>
                </a:solidFill>
              </a:defRPr>
            </a:lvl6pPr>
            <a:lvl7pPr marL="3657235" indent="0" algn="ctr">
              <a:buNone/>
              <a:defRPr>
                <a:solidFill>
                  <a:schemeClr val="tx1">
                    <a:tint val="75000"/>
                  </a:schemeClr>
                </a:solidFill>
              </a:defRPr>
            </a:lvl7pPr>
            <a:lvl8pPr marL="4266773" indent="0" algn="ctr">
              <a:buNone/>
              <a:defRPr>
                <a:solidFill>
                  <a:schemeClr val="tx1">
                    <a:tint val="75000"/>
                  </a:schemeClr>
                </a:solidFill>
              </a:defRPr>
            </a:lvl8pPr>
            <a:lvl9pPr marL="4876313" indent="0" algn="ctr">
              <a:buNone/>
              <a:defRPr>
                <a:solidFill>
                  <a:schemeClr val="tx1">
                    <a:tint val="75000"/>
                  </a:schemeClr>
                </a:solidFill>
              </a:defRPr>
            </a:lvl9pPr>
          </a:lstStyle>
          <a:p>
            <a:r>
              <a:rPr lang="en-US"/>
              <a:t>Click to edit master subtitle style</a:t>
            </a:r>
          </a:p>
        </p:txBody>
      </p:sp>
      <p:sp>
        <p:nvSpPr>
          <p:cNvPr id="7" name="Footer Placeholder 4">
            <a:extLst>
              <a:ext uri="{FF2B5EF4-FFF2-40B4-BE49-F238E27FC236}">
                <a16:creationId xmlns:a16="http://schemas.microsoft.com/office/drawing/2014/main" id="{B641E31E-CC97-496E-93D2-9230148497F9}"/>
              </a:ext>
            </a:extLst>
          </p:cNvPr>
          <p:cNvSpPr>
            <a:spLocks noGrp="1"/>
          </p:cNvSpPr>
          <p:nvPr>
            <p:ph type="ftr" sz="quarter" idx="11"/>
          </p:nvPr>
        </p:nvSpPr>
        <p:spPr>
          <a:xfrm>
            <a:off x="6241296" y="6485903"/>
            <a:ext cx="5408841" cy="365760"/>
          </a:xfrm>
          <a:prstGeom prst="rect">
            <a:avLst/>
          </a:prstGeom>
        </p:spPr>
        <p:txBody>
          <a:bodyPr anchor="ctr"/>
          <a:lstStyle>
            <a:lvl1pPr algn="l">
              <a:defRPr sz="1333" b="1">
                <a:solidFill>
                  <a:srgbClr val="E80032"/>
                </a:solidFill>
              </a:defRPr>
            </a:lvl1pPr>
          </a:lstStyle>
          <a:p>
            <a:r>
              <a:rPr lang="en-US"/>
              <a:t>DOW CONFIDENTIAL - Do not share without permission</a:t>
            </a:r>
          </a:p>
        </p:txBody>
      </p:sp>
      <p:sp>
        <p:nvSpPr>
          <p:cNvPr id="10" name="Text Placeholder 5">
            <a:extLst>
              <a:ext uri="{FF2B5EF4-FFF2-40B4-BE49-F238E27FC236}">
                <a16:creationId xmlns:a16="http://schemas.microsoft.com/office/drawing/2014/main" id="{B5B87260-881A-4E93-B30E-EC757B7637B2}"/>
              </a:ext>
            </a:extLst>
          </p:cNvPr>
          <p:cNvSpPr>
            <a:spLocks noGrp="1"/>
          </p:cNvSpPr>
          <p:nvPr>
            <p:ph type="body" sz="quarter" idx="13" hasCustomPrompt="1"/>
          </p:nvPr>
        </p:nvSpPr>
        <p:spPr>
          <a:xfrm>
            <a:off x="6238361" y="5070743"/>
            <a:ext cx="5411777" cy="568060"/>
          </a:xfrm>
          <a:prstGeom prst="rect">
            <a:avLst/>
          </a:prstGeom>
        </p:spPr>
        <p:txBody>
          <a:bodyPr anchor="ctr"/>
          <a:lstStyle>
            <a:lvl1pPr marL="0" indent="0" algn="l">
              <a:buNone/>
              <a:defRPr sz="2400" i="1">
                <a:solidFill>
                  <a:schemeClr val="tx1">
                    <a:lumMod val="75000"/>
                    <a:lumOff val="25000"/>
                  </a:schemeClr>
                </a:solidFill>
              </a:defRPr>
            </a:lvl1pPr>
          </a:lstStyle>
          <a:p>
            <a:pPr lvl="0"/>
            <a:r>
              <a:rPr lang="en-US"/>
              <a:t>Click to add Date</a:t>
            </a:r>
          </a:p>
        </p:txBody>
      </p:sp>
      <p:pic>
        <p:nvPicPr>
          <p:cNvPr id="13" name="Picture 12">
            <a:extLst>
              <a:ext uri="{FF2B5EF4-FFF2-40B4-BE49-F238E27FC236}">
                <a16:creationId xmlns:a16="http://schemas.microsoft.com/office/drawing/2014/main" id="{DC81A803-12BE-4844-B599-1657CF0B7EB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t="2569"/>
          <a:stretch/>
        </p:blipFill>
        <p:spPr>
          <a:xfrm>
            <a:off x="3" y="5"/>
            <a:ext cx="6107612" cy="6866711"/>
          </a:xfrm>
          <a:prstGeom prst="rect">
            <a:avLst/>
          </a:prstGeom>
        </p:spPr>
      </p:pic>
      <p:sp>
        <p:nvSpPr>
          <p:cNvPr id="15" name="Text Placeholder 19">
            <a:extLst>
              <a:ext uri="{FF2B5EF4-FFF2-40B4-BE49-F238E27FC236}">
                <a16:creationId xmlns:a16="http://schemas.microsoft.com/office/drawing/2014/main" id="{067C5715-B659-3943-BFF4-A1A1BBF42620}"/>
              </a:ext>
            </a:extLst>
          </p:cNvPr>
          <p:cNvSpPr>
            <a:spLocks noGrp="1"/>
          </p:cNvSpPr>
          <p:nvPr>
            <p:ph type="body" sz="quarter" idx="16" hasCustomPrompt="1"/>
          </p:nvPr>
        </p:nvSpPr>
        <p:spPr>
          <a:xfrm>
            <a:off x="7129417" y="291156"/>
            <a:ext cx="4787843" cy="313725"/>
          </a:xfrm>
          <a:prstGeom prst="rect">
            <a:avLst/>
          </a:prstGeom>
        </p:spPr>
        <p:txBody>
          <a:bodyPr>
            <a:normAutofit/>
          </a:bodyPr>
          <a:lstStyle>
            <a:lvl1pPr marL="0" indent="0" algn="r">
              <a:buFontTx/>
              <a:buNone/>
              <a:defRPr sz="1467" baseline="0">
                <a:solidFill>
                  <a:schemeClr val="tx2"/>
                </a:solidFill>
              </a:defRPr>
            </a:lvl1pPr>
          </a:lstStyle>
          <a:p>
            <a:pPr lvl="0"/>
            <a:r>
              <a:rPr lang="en-US"/>
              <a:t>Optional Business or Function Name</a:t>
            </a:r>
          </a:p>
        </p:txBody>
      </p:sp>
      <p:pic>
        <p:nvPicPr>
          <p:cNvPr id="14" name="Picture 13">
            <a:extLst>
              <a:ext uri="{FF2B5EF4-FFF2-40B4-BE49-F238E27FC236}">
                <a16:creationId xmlns:a16="http://schemas.microsoft.com/office/drawing/2014/main" id="{CAE2619B-B04B-C242-9776-8790628A078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804372" y="522863"/>
            <a:ext cx="2615965" cy="902632"/>
          </a:xfrm>
          <a:prstGeom prst="rect">
            <a:avLst/>
          </a:prstGeom>
        </p:spPr>
      </p:pic>
    </p:spTree>
    <p:extLst>
      <p:ext uri="{BB962C8B-B14F-4D97-AF65-F5344CB8AC3E}">
        <p14:creationId xmlns:p14="http://schemas.microsoft.com/office/powerpoint/2010/main" val="41728934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ivider 4">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96AADA17-0702-D59E-8891-C39A97779177}"/>
              </a:ext>
            </a:extLst>
          </p:cNvPr>
          <p:cNvSpPr>
            <a:spLocks noGrp="1"/>
          </p:cNvSpPr>
          <p:nvPr>
            <p:ph idx="1" hasCustomPrompt="1"/>
          </p:nvPr>
        </p:nvSpPr>
        <p:spPr>
          <a:xfrm>
            <a:off x="541867" y="1909755"/>
            <a:ext cx="11106151" cy="3895016"/>
          </a:xfrm>
          <a:prstGeom prst="rect">
            <a:avLst/>
          </a:prstGeom>
        </p:spPr>
        <p:txBody>
          <a:bodyPr lIns="45720" rIns="45720">
            <a:noAutofit/>
          </a:bodyPr>
          <a:lstStyle>
            <a:lvl1pPr marL="304792" indent="-304792">
              <a:buClr>
                <a:srgbClr val="E80032"/>
              </a:buClr>
              <a:buFont typeface="Wingdings" panose="05000000000000000000" pitchFamily="2" charset="2"/>
              <a:buChar char="§"/>
              <a:defRPr sz="2667">
                <a:solidFill>
                  <a:schemeClr val="tx1">
                    <a:lumMod val="75000"/>
                    <a:lumOff val="25000"/>
                  </a:schemeClr>
                </a:solidFill>
              </a:defRPr>
            </a:lvl1pPr>
            <a:lvl2pPr marL="609585" indent="-304792">
              <a:buClr>
                <a:srgbClr val="E80032"/>
              </a:buClr>
              <a:buSzPct val="80000"/>
              <a:buFont typeface="Wingdings" panose="05000000000000000000" pitchFamily="2" charset="2"/>
              <a:buChar char="Ø"/>
              <a:defRPr sz="2400">
                <a:solidFill>
                  <a:schemeClr val="tx1">
                    <a:lumMod val="75000"/>
                    <a:lumOff val="25000"/>
                  </a:schemeClr>
                </a:solidFill>
              </a:defRPr>
            </a:lvl2pPr>
            <a:lvl3pPr marL="914377" indent="-304792">
              <a:buClr>
                <a:srgbClr val="E80032"/>
              </a:buClr>
              <a:buSzPct val="80000"/>
              <a:buFont typeface="Wingdings" panose="05000000000000000000" pitchFamily="2" charset="2"/>
              <a:buChar char="ü"/>
              <a:defRPr sz="2133">
                <a:solidFill>
                  <a:schemeClr val="tx1">
                    <a:lumMod val="75000"/>
                    <a:lumOff val="25000"/>
                  </a:schemeClr>
                </a:solidFill>
              </a:defRPr>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p:txBody>
      </p:sp>
      <p:sp>
        <p:nvSpPr>
          <p:cNvPr id="3" name="Title 1">
            <a:extLst>
              <a:ext uri="{FF2B5EF4-FFF2-40B4-BE49-F238E27FC236}">
                <a16:creationId xmlns:a16="http://schemas.microsoft.com/office/drawing/2014/main" id="{FA3B9CC0-FCF6-E7CD-D6CA-7C667EDBCBB9}"/>
              </a:ext>
            </a:extLst>
          </p:cNvPr>
          <p:cNvSpPr>
            <a:spLocks noGrp="1"/>
          </p:cNvSpPr>
          <p:nvPr>
            <p:ph type="title" hasCustomPrompt="1"/>
          </p:nvPr>
        </p:nvSpPr>
        <p:spPr>
          <a:xfrm>
            <a:off x="541485" y="1027952"/>
            <a:ext cx="11106912" cy="560832"/>
          </a:xfrm>
          <a:prstGeom prst="rect">
            <a:avLst/>
          </a:prstGeom>
        </p:spPr>
        <p:txBody>
          <a:bodyPr lIns="45720" rIns="45720" anchor="ctr"/>
          <a:lstStyle>
            <a:lvl1pPr>
              <a:defRPr lang="en-US" sz="4267" b="1" cap="small" baseline="0" dirty="0">
                <a:solidFill>
                  <a:schemeClr val="tx1">
                    <a:lumMod val="75000"/>
                    <a:lumOff val="25000"/>
                  </a:schemeClr>
                </a:solidFill>
              </a:defRPr>
            </a:lvl1pPr>
          </a:lstStyle>
          <a:p>
            <a:pPr marL="0" lvl="0"/>
            <a:r>
              <a:rPr lang="en-US" dirty="0"/>
              <a:t>Divider Slide Title</a:t>
            </a:r>
          </a:p>
        </p:txBody>
      </p:sp>
      <p:grpSp>
        <p:nvGrpSpPr>
          <p:cNvPr id="4" name="Group 3">
            <a:extLst>
              <a:ext uri="{FF2B5EF4-FFF2-40B4-BE49-F238E27FC236}">
                <a16:creationId xmlns:a16="http://schemas.microsoft.com/office/drawing/2014/main" id="{E6BA3326-9DF4-C8F3-DB0C-46700E5358A6}"/>
              </a:ext>
            </a:extLst>
          </p:cNvPr>
          <p:cNvGrpSpPr/>
          <p:nvPr userDrawn="1"/>
        </p:nvGrpSpPr>
        <p:grpSpPr>
          <a:xfrm>
            <a:off x="-12671" y="1"/>
            <a:ext cx="12215224" cy="172327"/>
            <a:chOff x="-9503" y="0"/>
            <a:chExt cx="9161418" cy="129245"/>
          </a:xfrm>
        </p:grpSpPr>
        <p:pic>
          <p:nvPicPr>
            <p:cNvPr id="5" name="Picture 4">
              <a:extLst>
                <a:ext uri="{FF2B5EF4-FFF2-40B4-BE49-F238E27FC236}">
                  <a16:creationId xmlns:a16="http://schemas.microsoft.com/office/drawing/2014/main" id="{6754EE92-7B53-6ACF-50FB-27A04DC2EF4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41591" b="13351"/>
            <a:stretch/>
          </p:blipFill>
          <p:spPr>
            <a:xfrm>
              <a:off x="-9503" y="776"/>
              <a:ext cx="4580709" cy="128469"/>
            </a:xfrm>
            <a:prstGeom prst="rect">
              <a:avLst/>
            </a:prstGeom>
          </p:spPr>
        </p:pic>
        <p:pic>
          <p:nvPicPr>
            <p:cNvPr id="6" name="Picture 5">
              <a:extLst>
                <a:ext uri="{FF2B5EF4-FFF2-40B4-BE49-F238E27FC236}">
                  <a16:creationId xmlns:a16="http://schemas.microsoft.com/office/drawing/2014/main" id="{F47994D1-52D6-27DE-5726-85D7F65AD87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flipV="1">
              <a:off x="4571206" y="0"/>
              <a:ext cx="4580709" cy="129245"/>
            </a:xfrm>
            <a:prstGeom prst="rect">
              <a:avLst/>
            </a:prstGeom>
          </p:spPr>
        </p:pic>
      </p:grpSp>
      <p:sp>
        <p:nvSpPr>
          <p:cNvPr id="7" name="TextBox 6">
            <a:extLst>
              <a:ext uri="{FF2B5EF4-FFF2-40B4-BE49-F238E27FC236}">
                <a16:creationId xmlns:a16="http://schemas.microsoft.com/office/drawing/2014/main" id="{C15C89FA-4506-9343-B70D-16950438C00C}"/>
              </a:ext>
            </a:extLst>
          </p:cNvPr>
          <p:cNvSpPr txBox="1"/>
          <p:nvPr userDrawn="1"/>
        </p:nvSpPr>
        <p:spPr>
          <a:xfrm>
            <a:off x="11034793" y="6453100"/>
            <a:ext cx="613224" cy="297454"/>
          </a:xfrm>
          <a:prstGeom prst="rect">
            <a:avLst/>
          </a:prstGeom>
          <a:noFill/>
        </p:spPr>
        <p:txBody>
          <a:bodyPr wrap="square" rtlCol="0">
            <a:spAutoFit/>
          </a:bodyPr>
          <a:lstStyle/>
          <a:p>
            <a:pPr algn="r"/>
            <a:fld id="{E3C12DB5-6005-6F47-8B6E-D8B4ABD6AB22}" type="slidenum">
              <a:rPr lang="en-US" sz="1333" smtClean="0">
                <a:solidFill>
                  <a:schemeClr val="bg1">
                    <a:lumMod val="50000"/>
                  </a:schemeClr>
                </a:solidFill>
              </a:rPr>
              <a:pPr algn="r"/>
              <a:t>‹#›</a:t>
            </a:fld>
            <a:endParaRPr lang="en-US" sz="1400" dirty="0">
              <a:solidFill>
                <a:schemeClr val="bg1">
                  <a:lumMod val="50000"/>
                </a:schemeClr>
              </a:solidFill>
            </a:endParaRPr>
          </a:p>
        </p:txBody>
      </p:sp>
    </p:spTree>
    <p:extLst>
      <p:ext uri="{BB962C8B-B14F-4D97-AF65-F5344CB8AC3E}">
        <p14:creationId xmlns:p14="http://schemas.microsoft.com/office/powerpoint/2010/main" val="11691597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Divider 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5EFACF-1BD2-C90C-D849-D4712B6CE08B}"/>
              </a:ext>
            </a:extLst>
          </p:cNvPr>
          <p:cNvSpPr/>
          <p:nvPr userDrawn="1"/>
        </p:nvSpPr>
        <p:spPr>
          <a:xfrm>
            <a:off x="2939627" y="0"/>
            <a:ext cx="9252373" cy="6858000"/>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accent1"/>
              </a:solidFill>
            </a:endParaRPr>
          </a:p>
        </p:txBody>
      </p:sp>
      <p:pic>
        <p:nvPicPr>
          <p:cNvPr id="3" name="Picture 2">
            <a:extLst>
              <a:ext uri="{FF2B5EF4-FFF2-40B4-BE49-F238E27FC236}">
                <a16:creationId xmlns:a16="http://schemas.microsoft.com/office/drawing/2014/main" id="{FEC2CD95-7BC7-A66D-A37F-852DCA99F3ED}"/>
              </a:ext>
            </a:extLst>
          </p:cNvPr>
          <p:cNvPicPr>
            <a:picLocks noChangeAspect="1"/>
          </p:cNvPicPr>
          <p:nvPr userDrawn="1"/>
        </p:nvPicPr>
        <p:blipFill>
          <a:blip r:embed="rId2" cstate="screen">
            <a:extLst>
              <a:ext uri="{28A0092B-C50C-407E-A947-70E740481C1C}">
                <a14:useLocalDpi xmlns:a14="http://schemas.microsoft.com/office/drawing/2010/main"/>
              </a:ext>
            </a:extLst>
          </a:blip>
          <a:srcRect t="7731" r="75895" b="7731"/>
          <a:stretch/>
        </p:blipFill>
        <p:spPr>
          <a:xfrm>
            <a:off x="1059" y="0"/>
            <a:ext cx="2938568" cy="6858000"/>
          </a:xfrm>
          <a:prstGeom prst="rect">
            <a:avLst/>
          </a:prstGeom>
          <a:ln>
            <a:noFill/>
          </a:ln>
        </p:spPr>
      </p:pic>
      <p:sp>
        <p:nvSpPr>
          <p:cNvPr id="4" name="Slide Number Placeholder 3">
            <a:extLst>
              <a:ext uri="{FF2B5EF4-FFF2-40B4-BE49-F238E27FC236}">
                <a16:creationId xmlns:a16="http://schemas.microsoft.com/office/drawing/2014/main" id="{7F86471E-3266-2F7D-BDF2-34788CCC93AC}"/>
              </a:ext>
            </a:extLst>
          </p:cNvPr>
          <p:cNvSpPr>
            <a:spLocks noGrp="1"/>
          </p:cNvSpPr>
          <p:nvPr>
            <p:ph type="sldNum" sz="quarter" idx="4"/>
          </p:nvPr>
        </p:nvSpPr>
        <p:spPr>
          <a:xfrm>
            <a:off x="11019266" y="6424323"/>
            <a:ext cx="624551" cy="365760"/>
          </a:xfrm>
          <a:prstGeom prst="rect">
            <a:avLst/>
          </a:prstGeom>
          <a:noFill/>
        </p:spPr>
        <p:txBody>
          <a:bodyPr anchor="ctr"/>
          <a:lstStyle>
            <a:lvl1pPr algn="r">
              <a:defRPr sz="1333" b="1">
                <a:solidFill>
                  <a:schemeClr val="bg1"/>
                </a:solidFill>
                <a:latin typeface="Calibri" panose="020F0502020204030204" pitchFamily="34" charset="0"/>
                <a:cs typeface="Calibri" panose="020F0502020204030204" pitchFamily="34" charset="0"/>
              </a:defRPr>
            </a:lvl1pPr>
          </a:lstStyle>
          <a:p>
            <a:fld id="{B6D1532F-61F1-B941-ACDF-6BC65E0B4055}" type="slidenum">
              <a:rPr lang="en-US" smtClean="0"/>
              <a:pPr/>
              <a:t>‹#›</a:t>
            </a:fld>
            <a:endParaRPr lang="en-US" dirty="0"/>
          </a:p>
        </p:txBody>
      </p:sp>
      <p:sp>
        <p:nvSpPr>
          <p:cNvPr id="5" name="Title 1">
            <a:extLst>
              <a:ext uri="{FF2B5EF4-FFF2-40B4-BE49-F238E27FC236}">
                <a16:creationId xmlns:a16="http://schemas.microsoft.com/office/drawing/2014/main" id="{3A7F5366-9C83-5B2E-5213-9D6FACDD49A6}"/>
              </a:ext>
            </a:extLst>
          </p:cNvPr>
          <p:cNvSpPr txBox="1">
            <a:spLocks/>
          </p:cNvSpPr>
          <p:nvPr userDrawn="1"/>
        </p:nvSpPr>
        <p:spPr>
          <a:xfrm>
            <a:off x="3440853" y="2462969"/>
            <a:ext cx="6868160" cy="1932063"/>
          </a:xfrm>
          <a:prstGeom prst="rect">
            <a:avLst/>
          </a:prstGeom>
        </p:spPr>
        <p:txBody>
          <a:bodyPr lIns="60960" rIns="60960" anchor="ctr"/>
          <a:lstStyle>
            <a:lvl1pPr algn="l" defTabSz="914400" rtl="0" eaLnBrk="1" latinLnBrk="0" hangingPunct="1">
              <a:lnSpc>
                <a:spcPct val="90000"/>
              </a:lnSpc>
              <a:spcBef>
                <a:spcPct val="0"/>
              </a:spcBef>
              <a:buNone/>
              <a:defRPr lang="en-US" sz="3200" b="1" kern="1200" cap="small" baseline="0" dirty="0">
                <a:solidFill>
                  <a:schemeClr val="tx1">
                    <a:lumMod val="75000"/>
                    <a:lumOff val="25000"/>
                  </a:schemeClr>
                </a:solidFill>
                <a:latin typeface="+mj-lt"/>
                <a:ea typeface="+mj-ea"/>
                <a:cs typeface="+mj-cs"/>
              </a:defRPr>
            </a:lvl1pPr>
          </a:lstStyle>
          <a:p>
            <a:r>
              <a:rPr lang="en-US" sz="6400" dirty="0">
                <a:solidFill>
                  <a:schemeClr val="bg1"/>
                </a:solidFill>
                <a:latin typeface="Calibri" panose="020F0502020204030204" pitchFamily="34" charset="0"/>
                <a:cs typeface="Calibri" panose="020F0502020204030204" pitchFamily="34" charset="0"/>
              </a:rPr>
              <a:t>Divider Slide Title</a:t>
            </a:r>
          </a:p>
        </p:txBody>
      </p:sp>
    </p:spTree>
    <p:extLst>
      <p:ext uri="{BB962C8B-B14F-4D97-AF65-F5344CB8AC3E}">
        <p14:creationId xmlns:p14="http://schemas.microsoft.com/office/powerpoint/2010/main" val="27958100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449701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7/15/2025</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88684808"/>
      </p:ext>
    </p:extLst>
  </p:cSld>
  <p:clrMapOvr>
    <a:masterClrMapping/>
  </p:clrMapOvr>
  <p:hf hdr="0"/>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50908330"/>
      </p:ext>
    </p:extLst>
  </p:cSld>
  <p:clrMapOvr>
    <a:masterClrMapping/>
  </p:clrMapOvr>
  <p:hf hdr="0"/>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7/15/2025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58283951"/>
      </p:ext>
    </p:extLst>
  </p:cSld>
  <p:clrMapOvr>
    <a:masterClrMapping/>
  </p:clrMapOvr>
  <p:hf hdr="0"/>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7/15/2025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63624150"/>
      </p:ext>
    </p:extLst>
  </p:cSld>
  <p:clrMapOvr>
    <a:masterClrMapping/>
  </p:clrMapOvr>
  <p:hf hdr="0"/>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7/15/2025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60873588"/>
      </p:ext>
    </p:extLst>
  </p:cSld>
  <p:clrMapOvr>
    <a:masterClrMapping/>
  </p:clrMapOvr>
  <p:hf hdr="0"/>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7/15/2025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42474533"/>
      </p:ext>
    </p:extLst>
  </p:cSld>
  <p:clrMapOvr>
    <a:masterClrMapping/>
  </p:clrMapOvr>
  <p:hf hdr="0"/>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7/15/2025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88615371"/>
      </p:ext>
    </p:extLst>
  </p:cSld>
  <p:clrMapOvr>
    <a:masterClrMapping/>
  </p:clrMapOvr>
  <p:hf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2_Title with Pictur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8CA9EB8-5002-44B3-B479-64E71033ED4E}"/>
              </a:ext>
            </a:extLst>
          </p:cNvPr>
          <p:cNvSpPr/>
          <p:nvPr/>
        </p:nvSpPr>
        <p:spPr bwMode="white">
          <a:xfrm>
            <a:off x="7050460" y="6484768"/>
            <a:ext cx="5142701" cy="3732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0" name="Title 1"/>
          <p:cNvSpPr>
            <a:spLocks noGrp="1"/>
          </p:cNvSpPr>
          <p:nvPr>
            <p:ph type="ctrTitle" hasCustomPrompt="1"/>
          </p:nvPr>
        </p:nvSpPr>
        <p:spPr>
          <a:xfrm>
            <a:off x="541869" y="2611409"/>
            <a:ext cx="11108267" cy="1470025"/>
          </a:xfrm>
          <a:prstGeom prst="rect">
            <a:avLst/>
          </a:prstGeom>
        </p:spPr>
        <p:txBody>
          <a:bodyPr anchor="ctr"/>
          <a:lstStyle>
            <a:lvl1pPr algn="ctr">
              <a:defRPr sz="4267" cap="small" baseline="0">
                <a:solidFill>
                  <a:schemeClr val="tx1">
                    <a:lumMod val="75000"/>
                    <a:lumOff val="25000"/>
                  </a:schemeClr>
                </a:solidFill>
              </a:defRPr>
            </a:lvl1pPr>
          </a:lstStyle>
          <a:p>
            <a:r>
              <a:rPr lang="en-US"/>
              <a:t>Click to Add Presentation Title</a:t>
            </a:r>
          </a:p>
        </p:txBody>
      </p:sp>
      <p:sp>
        <p:nvSpPr>
          <p:cNvPr id="13" name="Subtitle 2"/>
          <p:cNvSpPr>
            <a:spLocks noGrp="1"/>
          </p:cNvSpPr>
          <p:nvPr>
            <p:ph type="subTitle" idx="1" hasCustomPrompt="1"/>
          </p:nvPr>
        </p:nvSpPr>
        <p:spPr>
          <a:xfrm>
            <a:off x="541869" y="4420452"/>
            <a:ext cx="11108267" cy="731520"/>
          </a:xfrm>
          <a:prstGeom prst="rect">
            <a:avLst/>
          </a:prstGeom>
        </p:spPr>
        <p:txBody>
          <a:bodyPr anchor="ctr">
            <a:normAutofit/>
          </a:bodyPr>
          <a:lstStyle>
            <a:lvl1pPr marL="0" indent="0" algn="ctr">
              <a:buNone/>
              <a:defRPr sz="3200" cap="none" baseline="0">
                <a:solidFill>
                  <a:schemeClr val="tx1">
                    <a:lumMod val="75000"/>
                    <a:lumOff val="25000"/>
                  </a:schemeClr>
                </a:solidFill>
                <a:latin typeface="+mj-lt"/>
              </a:defRPr>
            </a:lvl1pPr>
            <a:lvl2pPr marL="609539" indent="0" algn="ctr">
              <a:buNone/>
              <a:defRPr>
                <a:solidFill>
                  <a:schemeClr val="tx1">
                    <a:tint val="75000"/>
                  </a:schemeClr>
                </a:solidFill>
              </a:defRPr>
            </a:lvl2pPr>
            <a:lvl3pPr marL="1219080" indent="0" algn="ctr">
              <a:buNone/>
              <a:defRPr>
                <a:solidFill>
                  <a:schemeClr val="tx1">
                    <a:tint val="75000"/>
                  </a:schemeClr>
                </a:solidFill>
              </a:defRPr>
            </a:lvl3pPr>
            <a:lvl4pPr marL="1828618" indent="0" algn="ctr">
              <a:buNone/>
              <a:defRPr>
                <a:solidFill>
                  <a:schemeClr val="tx1">
                    <a:tint val="75000"/>
                  </a:schemeClr>
                </a:solidFill>
              </a:defRPr>
            </a:lvl4pPr>
            <a:lvl5pPr marL="2438158" indent="0" algn="ctr">
              <a:buNone/>
              <a:defRPr>
                <a:solidFill>
                  <a:schemeClr val="tx1">
                    <a:tint val="75000"/>
                  </a:schemeClr>
                </a:solidFill>
              </a:defRPr>
            </a:lvl5pPr>
            <a:lvl6pPr marL="3047696" indent="0" algn="ctr">
              <a:buNone/>
              <a:defRPr>
                <a:solidFill>
                  <a:schemeClr val="tx1">
                    <a:tint val="75000"/>
                  </a:schemeClr>
                </a:solidFill>
              </a:defRPr>
            </a:lvl6pPr>
            <a:lvl7pPr marL="3657235" indent="0" algn="ctr">
              <a:buNone/>
              <a:defRPr>
                <a:solidFill>
                  <a:schemeClr val="tx1">
                    <a:tint val="75000"/>
                  </a:schemeClr>
                </a:solidFill>
              </a:defRPr>
            </a:lvl7pPr>
            <a:lvl8pPr marL="4266773" indent="0" algn="ctr">
              <a:buNone/>
              <a:defRPr>
                <a:solidFill>
                  <a:schemeClr val="tx1">
                    <a:tint val="75000"/>
                  </a:schemeClr>
                </a:solidFill>
              </a:defRPr>
            </a:lvl8pPr>
            <a:lvl9pPr marL="4876313" indent="0" algn="ctr">
              <a:buNone/>
              <a:defRPr>
                <a:solidFill>
                  <a:schemeClr val="tx1">
                    <a:tint val="75000"/>
                  </a:schemeClr>
                </a:solidFill>
              </a:defRPr>
            </a:lvl9pPr>
          </a:lstStyle>
          <a:p>
            <a:r>
              <a:rPr lang="en-US"/>
              <a:t>Click to add Author or Presenter</a:t>
            </a:r>
          </a:p>
        </p:txBody>
      </p:sp>
      <p:sp>
        <p:nvSpPr>
          <p:cNvPr id="16" name="Text Placeholder 5">
            <a:extLst>
              <a:ext uri="{FF2B5EF4-FFF2-40B4-BE49-F238E27FC236}">
                <a16:creationId xmlns:a16="http://schemas.microsoft.com/office/drawing/2014/main" id="{DEFA83E1-759B-405B-B68A-9B6C740828F4}"/>
              </a:ext>
            </a:extLst>
          </p:cNvPr>
          <p:cNvSpPr>
            <a:spLocks noGrp="1"/>
          </p:cNvSpPr>
          <p:nvPr>
            <p:ph type="body" sz="quarter" idx="12" hasCustomPrompt="1"/>
          </p:nvPr>
        </p:nvSpPr>
        <p:spPr>
          <a:xfrm>
            <a:off x="541869" y="5164669"/>
            <a:ext cx="11108267" cy="730251"/>
          </a:xfrm>
          <a:prstGeom prst="rect">
            <a:avLst/>
          </a:prstGeom>
        </p:spPr>
        <p:txBody>
          <a:bodyPr anchor="ctr"/>
          <a:lstStyle>
            <a:lvl1pPr marL="0" indent="0" algn="ctr">
              <a:buNone/>
              <a:defRPr sz="2667" i="1">
                <a:solidFill>
                  <a:schemeClr val="tx1">
                    <a:lumMod val="75000"/>
                    <a:lumOff val="25000"/>
                  </a:schemeClr>
                </a:solidFill>
              </a:defRPr>
            </a:lvl1pPr>
          </a:lstStyle>
          <a:p>
            <a:pPr lvl="0"/>
            <a:r>
              <a:rPr lang="en-US"/>
              <a:t>Click to add Date</a:t>
            </a:r>
          </a:p>
        </p:txBody>
      </p:sp>
      <p:sp>
        <p:nvSpPr>
          <p:cNvPr id="11" name="Rectangle 10">
            <a:extLst>
              <a:ext uri="{FF2B5EF4-FFF2-40B4-BE49-F238E27FC236}">
                <a16:creationId xmlns:a16="http://schemas.microsoft.com/office/drawing/2014/main" id="{1C5B8BF8-52F9-4CD9-BBF5-A931485F4965}"/>
              </a:ext>
            </a:extLst>
          </p:cNvPr>
          <p:cNvSpPr/>
          <p:nvPr/>
        </p:nvSpPr>
        <p:spPr bwMode="white">
          <a:xfrm>
            <a:off x="5" y="6256241"/>
            <a:ext cx="11989961" cy="6017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2" name="Footer Placeholder 4">
            <a:extLst>
              <a:ext uri="{FF2B5EF4-FFF2-40B4-BE49-F238E27FC236}">
                <a16:creationId xmlns:a16="http://schemas.microsoft.com/office/drawing/2014/main" id="{8B256C21-EA40-4B0F-97E7-E901D269C735}"/>
              </a:ext>
            </a:extLst>
          </p:cNvPr>
          <p:cNvSpPr>
            <a:spLocks noGrp="1"/>
          </p:cNvSpPr>
          <p:nvPr>
            <p:ph type="ftr" sz="quarter" idx="11"/>
          </p:nvPr>
        </p:nvSpPr>
        <p:spPr>
          <a:xfrm>
            <a:off x="541869" y="6484768"/>
            <a:ext cx="11108267" cy="365125"/>
          </a:xfrm>
          <a:prstGeom prst="rect">
            <a:avLst/>
          </a:prstGeom>
        </p:spPr>
        <p:txBody>
          <a:bodyPr anchor="ctr"/>
          <a:lstStyle>
            <a:lvl1pPr algn="ctr">
              <a:defRPr sz="1333" b="1">
                <a:solidFill>
                  <a:srgbClr val="E80032"/>
                </a:solidFill>
              </a:defRPr>
            </a:lvl1pPr>
          </a:lstStyle>
          <a:p>
            <a:r>
              <a:rPr lang="en-US"/>
              <a:t>DOW CONFIDENTIAL - Do not share without permission</a:t>
            </a:r>
          </a:p>
        </p:txBody>
      </p:sp>
      <p:pic>
        <p:nvPicPr>
          <p:cNvPr id="9" name="Picture 8">
            <a:extLst>
              <a:ext uri="{FF2B5EF4-FFF2-40B4-BE49-F238E27FC236}">
                <a16:creationId xmlns:a16="http://schemas.microsoft.com/office/drawing/2014/main" id="{D59F1A0B-AAE6-8140-AE4E-1EDC6054DA86}"/>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6120144" y="0"/>
            <a:ext cx="6101189" cy="1906621"/>
          </a:xfrm>
          <a:prstGeom prst="rect">
            <a:avLst/>
          </a:prstGeom>
        </p:spPr>
      </p:pic>
      <p:pic>
        <p:nvPicPr>
          <p:cNvPr id="14" name="Picture 13">
            <a:extLst>
              <a:ext uri="{FF2B5EF4-FFF2-40B4-BE49-F238E27FC236}">
                <a16:creationId xmlns:a16="http://schemas.microsoft.com/office/drawing/2014/main" id="{74C786C2-7050-E241-9BB1-B64ED869C3DB}"/>
              </a:ext>
            </a:extLst>
          </p:cNvPr>
          <p:cNvPicPr>
            <a:picLocks noChangeAspect="1"/>
          </p:cNvPicPr>
          <p:nvPr/>
        </p:nvPicPr>
        <p:blipFill rotWithShape="1">
          <a:blip r:embed="rId2" cstate="print">
            <a:alphaModFix amt="35000"/>
            <a:extLst>
              <a:ext uri="{28A0092B-C50C-407E-A947-70E740481C1C}">
                <a14:useLocalDpi xmlns:a14="http://schemas.microsoft.com/office/drawing/2010/main"/>
              </a:ext>
            </a:extLst>
          </a:blip>
          <a:srcRect/>
          <a:stretch/>
        </p:blipFill>
        <p:spPr>
          <a:xfrm>
            <a:off x="0" y="0"/>
            <a:ext cx="6120144" cy="1906621"/>
          </a:xfrm>
          <a:prstGeom prst="rect">
            <a:avLst/>
          </a:prstGeom>
        </p:spPr>
      </p:pic>
      <p:sp>
        <p:nvSpPr>
          <p:cNvPr id="18" name="Text Placeholder 19">
            <a:extLst>
              <a:ext uri="{FF2B5EF4-FFF2-40B4-BE49-F238E27FC236}">
                <a16:creationId xmlns:a16="http://schemas.microsoft.com/office/drawing/2014/main" id="{2D2CD543-92A5-B742-B0EC-B295F1AAD895}"/>
              </a:ext>
            </a:extLst>
          </p:cNvPr>
          <p:cNvSpPr>
            <a:spLocks noGrp="1"/>
          </p:cNvSpPr>
          <p:nvPr>
            <p:ph type="body" sz="quarter" idx="16" hasCustomPrompt="1"/>
          </p:nvPr>
        </p:nvSpPr>
        <p:spPr>
          <a:xfrm>
            <a:off x="7594616" y="2014919"/>
            <a:ext cx="4271016" cy="356592"/>
          </a:xfrm>
          <a:prstGeom prst="rect">
            <a:avLst/>
          </a:prstGeom>
        </p:spPr>
        <p:txBody>
          <a:bodyPr>
            <a:normAutofit/>
          </a:bodyPr>
          <a:lstStyle>
            <a:lvl1pPr marL="0" indent="0" algn="r">
              <a:buFontTx/>
              <a:buNone/>
              <a:defRPr sz="1467" baseline="0">
                <a:solidFill>
                  <a:schemeClr val="tx2"/>
                </a:solidFill>
                <a:latin typeface="+mn-lt"/>
              </a:defRPr>
            </a:lvl1pPr>
          </a:lstStyle>
          <a:p>
            <a:pPr lvl="0"/>
            <a:r>
              <a:rPr lang="en-US"/>
              <a:t>Optional Business or Function Name</a:t>
            </a:r>
          </a:p>
        </p:txBody>
      </p:sp>
      <p:pic>
        <p:nvPicPr>
          <p:cNvPr id="15" name="Picture 14">
            <a:extLst>
              <a:ext uri="{FF2B5EF4-FFF2-40B4-BE49-F238E27FC236}">
                <a16:creationId xmlns:a16="http://schemas.microsoft.com/office/drawing/2014/main" id="{867EA610-14B3-774C-9051-26ADEA1D6AA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812164" y="1455305"/>
            <a:ext cx="2615965" cy="902632"/>
          </a:xfrm>
          <a:prstGeom prst="rect">
            <a:avLst/>
          </a:prstGeom>
        </p:spPr>
      </p:pic>
    </p:spTree>
    <p:extLst>
      <p:ext uri="{BB962C8B-B14F-4D97-AF65-F5344CB8AC3E}">
        <p14:creationId xmlns:p14="http://schemas.microsoft.com/office/powerpoint/2010/main" val="172220372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67042448"/>
      </p:ext>
    </p:extLst>
  </p:cSld>
  <p:clrMapOvr>
    <a:masterClrMapping/>
  </p:clrMapOvr>
  <p:hf hdr="0"/>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7/15/2025</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66812944"/>
      </p:ext>
    </p:extLst>
  </p:cSld>
  <p:clrMapOvr>
    <a:masterClrMapping/>
  </p:clrMapOvr>
  <p:hf hdr="0"/>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55972106"/>
      </p:ext>
    </p:extLst>
  </p:cSld>
  <p:clrMapOvr>
    <a:masterClrMapping/>
  </p:clrMapOvr>
  <p:hf hdr="0"/>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75928708"/>
      </p:ext>
    </p:extLst>
  </p:cSld>
  <p:clrMapOvr>
    <a:masterClrMapping/>
  </p:clrMapOvr>
  <p:hf hdr="0"/>
</p:sldLayout>
</file>

<file path=ppt/slideLayouts/slideLayout44.xml><?xml version="1.0" encoding="utf-8"?>
<p:sldLayout xmlns:a="http://schemas.openxmlformats.org/drawingml/2006/main" xmlns:r="http://schemas.openxmlformats.org/officeDocument/2006/relationships" xmlns:p="http://schemas.openxmlformats.org/presentationml/2006/main">
  <p:cSld name="Title and Logo">
    <p:spTree>
      <p:nvGrpSpPr>
        <p:cNvPr id="1" name=""/>
        <p:cNvGrpSpPr/>
        <p:nvPr/>
      </p:nvGrpSpPr>
      <p:grpSpPr>
        <a:xfrm>
          <a:off x="0" y="0"/>
          <a:ext cx="0" cy="0"/>
          <a:chOff x="0" y="0"/>
          <a:chExt cx="0" cy="0"/>
        </a:xfrm>
      </p:grpSpPr>
      <p:sp>
        <p:nvSpPr>
          <p:cNvPr id="21" name="Slide Number Placeholder 3">
            <a:extLst>
              <a:ext uri="{FF2B5EF4-FFF2-40B4-BE49-F238E27FC236}">
                <a16:creationId xmlns:a16="http://schemas.microsoft.com/office/drawing/2014/main" id="{81DE34CD-E61D-4FA8-ACC1-67A1F24A3A4D}"/>
              </a:ext>
            </a:extLst>
          </p:cNvPr>
          <p:cNvSpPr>
            <a:spLocks noGrp="1"/>
          </p:cNvSpPr>
          <p:nvPr>
            <p:ph type="sldNum" sz="quarter" idx="11"/>
          </p:nvPr>
        </p:nvSpPr>
        <p:spPr>
          <a:xfrm>
            <a:off x="11019270" y="6487075"/>
            <a:ext cx="624551" cy="365760"/>
          </a:xfrm>
          <a:prstGeom prst="rect">
            <a:avLst/>
          </a:prstGeom>
          <a:noFill/>
        </p:spPr>
        <p:txBody>
          <a:bodyPr anchor="ctr"/>
          <a:lstStyle>
            <a:lvl1pPr algn="r">
              <a:defRPr sz="1333" b="1">
                <a:solidFill>
                  <a:schemeClr val="tx1">
                    <a:lumMod val="50000"/>
                    <a:lumOff val="50000"/>
                  </a:schemeClr>
                </a:solidFill>
                <a:latin typeface="Calibri" panose="020F0502020204030204" pitchFamily="34" charset="0"/>
                <a:cs typeface="Calibri" panose="020F0502020204030204" pitchFamily="34" charset="0"/>
              </a:defRPr>
            </a:lvl1pPr>
          </a:lstStyle>
          <a:p>
            <a:fld id="{10B5F218-8A30-41D1-99B7-7711F0BC616D}" type="slidenum">
              <a:rPr lang="en-US" smtClean="0"/>
              <a:t>‹#›</a:t>
            </a:fld>
            <a:endParaRPr lang="en-US"/>
          </a:p>
        </p:txBody>
      </p:sp>
      <p:sp>
        <p:nvSpPr>
          <p:cNvPr id="15" name="Footer Placeholder 2">
            <a:extLst>
              <a:ext uri="{FF2B5EF4-FFF2-40B4-BE49-F238E27FC236}">
                <a16:creationId xmlns:a16="http://schemas.microsoft.com/office/drawing/2014/main" id="{D2B22BB1-91BE-41E5-AFBB-E2ECEFA427AD}"/>
              </a:ext>
            </a:extLst>
          </p:cNvPr>
          <p:cNvSpPr>
            <a:spLocks noGrp="1"/>
          </p:cNvSpPr>
          <p:nvPr>
            <p:ph type="ftr" sz="quarter" idx="10"/>
          </p:nvPr>
        </p:nvSpPr>
        <p:spPr>
          <a:xfrm>
            <a:off x="539748" y="6487075"/>
            <a:ext cx="4023360" cy="365760"/>
          </a:xfrm>
          <a:prstGeom prst="rect">
            <a:avLst/>
          </a:prstGeom>
        </p:spPr>
        <p:txBody>
          <a:bodyPr lIns="45720" rIns="45720" anchor="ctr"/>
          <a:lstStyle>
            <a:lvl1pPr algn="l">
              <a:defRPr sz="1333">
                <a:solidFill>
                  <a:schemeClr val="tx1">
                    <a:lumMod val="50000"/>
                    <a:lumOff val="50000"/>
                  </a:schemeClr>
                </a:solidFill>
                <a:latin typeface="Calibri" panose="020F0502020204030204" pitchFamily="34" charset="0"/>
                <a:cs typeface="Calibri" panose="020F0502020204030204" pitchFamily="34" charset="0"/>
              </a:defRPr>
            </a:lvl1pPr>
          </a:lstStyle>
          <a:p>
            <a:r>
              <a:rPr lang="en-US"/>
              <a:t>DOW CONFIDENTIAL - Do not share without permission</a:t>
            </a:r>
          </a:p>
        </p:txBody>
      </p:sp>
      <p:sp>
        <p:nvSpPr>
          <p:cNvPr id="22" name="Date Placeholder 4">
            <a:extLst>
              <a:ext uri="{FF2B5EF4-FFF2-40B4-BE49-F238E27FC236}">
                <a16:creationId xmlns:a16="http://schemas.microsoft.com/office/drawing/2014/main" id="{C6C6C2DB-CFEA-471E-8F61-D8C09093D1B3}"/>
              </a:ext>
            </a:extLst>
          </p:cNvPr>
          <p:cNvSpPr>
            <a:spLocks noGrp="1"/>
          </p:cNvSpPr>
          <p:nvPr>
            <p:ph type="dt" sz="half" idx="12"/>
          </p:nvPr>
        </p:nvSpPr>
        <p:spPr>
          <a:xfrm>
            <a:off x="7821084" y="6487075"/>
            <a:ext cx="3101421" cy="365760"/>
          </a:xfrm>
          <a:prstGeom prst="rect">
            <a:avLst/>
          </a:prstGeom>
        </p:spPr>
        <p:txBody>
          <a:bodyPr anchor="ctr"/>
          <a:lstStyle>
            <a:lvl1pPr algn="r">
              <a:defRPr sz="1333">
                <a:solidFill>
                  <a:schemeClr val="tx1">
                    <a:lumMod val="50000"/>
                    <a:lumOff val="50000"/>
                  </a:schemeClr>
                </a:solidFill>
                <a:latin typeface="Calibri" panose="020F0502020204030204" pitchFamily="34" charset="0"/>
                <a:cs typeface="Calibri" panose="020F0502020204030204" pitchFamily="34" charset="0"/>
              </a:defRPr>
            </a:lvl1pPr>
          </a:lstStyle>
          <a:p>
            <a:r>
              <a:rPr lang="en-US"/>
              <a:t>June 2023</a:t>
            </a:r>
          </a:p>
        </p:txBody>
      </p:sp>
      <p:sp>
        <p:nvSpPr>
          <p:cNvPr id="7" name="Title 1">
            <a:extLst>
              <a:ext uri="{FF2B5EF4-FFF2-40B4-BE49-F238E27FC236}">
                <a16:creationId xmlns:a16="http://schemas.microsoft.com/office/drawing/2014/main" id="{FCC3FADD-37BD-9C4B-9927-5B2CF7E2D436}"/>
              </a:ext>
            </a:extLst>
          </p:cNvPr>
          <p:cNvSpPr>
            <a:spLocks noGrp="1"/>
          </p:cNvSpPr>
          <p:nvPr>
            <p:ph type="title" hasCustomPrompt="1"/>
          </p:nvPr>
        </p:nvSpPr>
        <p:spPr>
          <a:xfrm>
            <a:off x="541485" y="130701"/>
            <a:ext cx="11106912" cy="560832"/>
          </a:xfrm>
          <a:prstGeom prst="rect">
            <a:avLst/>
          </a:prstGeom>
        </p:spPr>
        <p:txBody>
          <a:bodyPr lIns="45720" rIns="45720" anchor="ctr"/>
          <a:lstStyle>
            <a:lvl1pPr>
              <a:defRPr lang="en-US" cap="small" baseline="0" dirty="0">
                <a:solidFill>
                  <a:schemeClr val="tx1">
                    <a:lumMod val="75000"/>
                    <a:lumOff val="25000"/>
                  </a:schemeClr>
                </a:solidFill>
              </a:defRPr>
            </a:lvl1pPr>
          </a:lstStyle>
          <a:p>
            <a:pPr marL="0" lvl="0"/>
            <a:r>
              <a:rPr lang="en-US"/>
              <a:t>Click to Edit Master Title Style</a:t>
            </a:r>
          </a:p>
        </p:txBody>
      </p:sp>
    </p:spTree>
    <p:extLst>
      <p:ext uri="{BB962C8B-B14F-4D97-AF65-F5344CB8AC3E}">
        <p14:creationId xmlns:p14="http://schemas.microsoft.com/office/powerpoint/2010/main" val="3250884357"/>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cSld name="Title, Side by side content">
    <p:spTree>
      <p:nvGrpSpPr>
        <p:cNvPr id="1" name=""/>
        <p:cNvGrpSpPr/>
        <p:nvPr/>
      </p:nvGrpSpPr>
      <p:grpSpPr>
        <a:xfrm>
          <a:off x="0" y="0"/>
          <a:ext cx="0" cy="0"/>
          <a:chOff x="0" y="0"/>
          <a:chExt cx="0" cy="0"/>
        </a:xfrm>
      </p:grpSpPr>
      <p:sp>
        <p:nvSpPr>
          <p:cNvPr id="12" name="Content Placeholder 2">
            <a:extLst>
              <a:ext uri="{FF2B5EF4-FFF2-40B4-BE49-F238E27FC236}">
                <a16:creationId xmlns:a16="http://schemas.microsoft.com/office/drawing/2014/main" id="{4F73913F-0226-4B28-AAC5-39D4FDF44805}"/>
              </a:ext>
            </a:extLst>
          </p:cNvPr>
          <p:cNvSpPr>
            <a:spLocks noGrp="1"/>
          </p:cNvSpPr>
          <p:nvPr>
            <p:ph idx="13" hasCustomPrompt="1"/>
          </p:nvPr>
        </p:nvSpPr>
        <p:spPr>
          <a:xfrm>
            <a:off x="6146800" y="889000"/>
            <a:ext cx="5503333" cy="5283200"/>
          </a:xfrm>
          <a:prstGeom prst="rect">
            <a:avLst/>
          </a:prstGeom>
          <a:noFill/>
          <a:ln>
            <a:solidFill>
              <a:schemeClr val="bg1">
                <a:lumMod val="75000"/>
              </a:schemeClr>
            </a:solidFill>
          </a:ln>
        </p:spPr>
        <p:txBody>
          <a:bodyPr lIns="45720" rIns="45720">
            <a:noAutofit/>
          </a:bodyPr>
          <a:lstStyle>
            <a:lvl1pPr marL="304768" indent="-304768">
              <a:buClr>
                <a:srgbClr val="E80032"/>
              </a:buClr>
              <a:buFont typeface="Wingdings" panose="05000000000000000000" pitchFamily="2" charset="2"/>
              <a:buChar char="§"/>
              <a:defRPr sz="2667">
                <a:solidFill>
                  <a:schemeClr val="tx1">
                    <a:lumMod val="75000"/>
                    <a:lumOff val="25000"/>
                  </a:schemeClr>
                </a:solidFill>
              </a:defRPr>
            </a:lvl1pPr>
            <a:lvl2pPr marL="609539" indent="-304768">
              <a:buClr>
                <a:srgbClr val="E80032"/>
              </a:buClr>
              <a:buSzPct val="80000"/>
              <a:buFont typeface="Wingdings" panose="05000000000000000000" pitchFamily="2" charset="2"/>
              <a:buChar char="Ø"/>
              <a:defRPr sz="2400">
                <a:solidFill>
                  <a:schemeClr val="tx1">
                    <a:lumMod val="75000"/>
                    <a:lumOff val="25000"/>
                  </a:schemeClr>
                </a:solidFill>
              </a:defRPr>
            </a:lvl2pPr>
            <a:lvl3pPr marL="914309" indent="-304768">
              <a:buClr>
                <a:srgbClr val="E80032"/>
              </a:buClr>
              <a:buSzPct val="80000"/>
              <a:buFont typeface="Wingdings" panose="05000000000000000000" pitchFamily="2" charset="2"/>
              <a:buChar char="ü"/>
              <a:defRPr sz="2133">
                <a:solidFill>
                  <a:schemeClr val="tx1">
                    <a:lumMod val="75000"/>
                    <a:lumOff val="25000"/>
                  </a:schemeClr>
                </a:solidFill>
              </a:defRPr>
            </a:lvl3pPr>
            <a:lvl4pPr>
              <a:defRPr sz="2400"/>
            </a:lvl4pPr>
            <a:lvl5pPr>
              <a:defRPr sz="2400"/>
            </a:lvl5pPr>
          </a:lstStyle>
          <a:p>
            <a:pPr lvl="0"/>
            <a:r>
              <a:rPr lang="en-US"/>
              <a:t>Click to edit master text styles</a:t>
            </a:r>
          </a:p>
          <a:p>
            <a:pPr lvl="1"/>
            <a:r>
              <a:rPr lang="en-US"/>
              <a:t>Second level</a:t>
            </a:r>
          </a:p>
          <a:p>
            <a:pPr lvl="2"/>
            <a:r>
              <a:rPr lang="en-US"/>
              <a:t>Third level</a:t>
            </a:r>
          </a:p>
        </p:txBody>
      </p:sp>
      <p:sp>
        <p:nvSpPr>
          <p:cNvPr id="11" name="Slide Number Placeholder 3">
            <a:extLst>
              <a:ext uri="{FF2B5EF4-FFF2-40B4-BE49-F238E27FC236}">
                <a16:creationId xmlns:a16="http://schemas.microsoft.com/office/drawing/2014/main" id="{E4953707-39C9-40EE-A018-D13137D15C86}"/>
              </a:ext>
            </a:extLst>
          </p:cNvPr>
          <p:cNvSpPr>
            <a:spLocks noGrp="1"/>
          </p:cNvSpPr>
          <p:nvPr>
            <p:ph type="sldNum" sz="quarter" idx="11"/>
          </p:nvPr>
        </p:nvSpPr>
        <p:spPr>
          <a:xfrm>
            <a:off x="11019270" y="6487075"/>
            <a:ext cx="624551" cy="365760"/>
          </a:xfrm>
          <a:prstGeom prst="rect">
            <a:avLst/>
          </a:prstGeom>
          <a:noFill/>
        </p:spPr>
        <p:txBody>
          <a:bodyPr anchor="ctr"/>
          <a:lstStyle>
            <a:lvl1pPr algn="r">
              <a:defRPr sz="1333" b="1">
                <a:solidFill>
                  <a:schemeClr val="tx1">
                    <a:lumMod val="50000"/>
                    <a:lumOff val="50000"/>
                  </a:schemeClr>
                </a:solidFill>
                <a:latin typeface="Calibri" panose="020F0502020204030204" pitchFamily="34" charset="0"/>
                <a:cs typeface="Calibri" panose="020F0502020204030204" pitchFamily="34" charset="0"/>
              </a:defRPr>
            </a:lvl1pPr>
          </a:lstStyle>
          <a:p>
            <a:fld id="{10B5F218-8A30-41D1-99B7-7711F0BC616D}" type="slidenum">
              <a:rPr lang="en-US" smtClean="0"/>
              <a:t>‹#›</a:t>
            </a:fld>
            <a:endParaRPr lang="en-US"/>
          </a:p>
        </p:txBody>
      </p:sp>
      <p:sp>
        <p:nvSpPr>
          <p:cNvPr id="17" name="Date Placeholder 4">
            <a:extLst>
              <a:ext uri="{FF2B5EF4-FFF2-40B4-BE49-F238E27FC236}">
                <a16:creationId xmlns:a16="http://schemas.microsoft.com/office/drawing/2014/main" id="{A8C48EA5-261B-4319-8D3B-711EC700B99D}"/>
              </a:ext>
            </a:extLst>
          </p:cNvPr>
          <p:cNvSpPr>
            <a:spLocks noGrp="1"/>
          </p:cNvSpPr>
          <p:nvPr>
            <p:ph type="dt" sz="half" idx="12"/>
          </p:nvPr>
        </p:nvSpPr>
        <p:spPr>
          <a:xfrm>
            <a:off x="7821084" y="6493171"/>
            <a:ext cx="3101421" cy="365760"/>
          </a:xfrm>
          <a:prstGeom prst="rect">
            <a:avLst/>
          </a:prstGeom>
        </p:spPr>
        <p:txBody>
          <a:bodyPr anchor="ctr"/>
          <a:lstStyle>
            <a:lvl1pPr algn="r">
              <a:defRPr sz="1333">
                <a:solidFill>
                  <a:schemeClr val="tx1">
                    <a:lumMod val="50000"/>
                    <a:lumOff val="50000"/>
                  </a:schemeClr>
                </a:solidFill>
                <a:latin typeface="Calibri" panose="020F0502020204030204" pitchFamily="34" charset="0"/>
                <a:cs typeface="Calibri" panose="020F0502020204030204" pitchFamily="34" charset="0"/>
              </a:defRPr>
            </a:lvl1pPr>
          </a:lstStyle>
          <a:p>
            <a:r>
              <a:rPr lang="en-US"/>
              <a:t>June 2023</a:t>
            </a:r>
          </a:p>
        </p:txBody>
      </p:sp>
      <p:sp>
        <p:nvSpPr>
          <p:cNvPr id="18" name="Footer Placeholder 2">
            <a:extLst>
              <a:ext uri="{FF2B5EF4-FFF2-40B4-BE49-F238E27FC236}">
                <a16:creationId xmlns:a16="http://schemas.microsoft.com/office/drawing/2014/main" id="{333F7A7F-89F3-44DA-A835-BAF97F528135}"/>
              </a:ext>
            </a:extLst>
          </p:cNvPr>
          <p:cNvSpPr>
            <a:spLocks noGrp="1"/>
          </p:cNvSpPr>
          <p:nvPr>
            <p:ph type="ftr" sz="quarter" idx="10"/>
          </p:nvPr>
        </p:nvSpPr>
        <p:spPr>
          <a:xfrm>
            <a:off x="539748" y="6487075"/>
            <a:ext cx="4023360" cy="365760"/>
          </a:xfrm>
          <a:prstGeom prst="rect">
            <a:avLst/>
          </a:prstGeom>
        </p:spPr>
        <p:txBody>
          <a:bodyPr lIns="45720" rIns="45720" anchor="ctr"/>
          <a:lstStyle>
            <a:lvl1pPr algn="l">
              <a:defRPr sz="1333">
                <a:solidFill>
                  <a:schemeClr val="tx1">
                    <a:lumMod val="50000"/>
                    <a:lumOff val="50000"/>
                  </a:schemeClr>
                </a:solidFill>
                <a:latin typeface="Calibri" panose="020F0502020204030204" pitchFamily="34" charset="0"/>
                <a:cs typeface="Calibri" panose="020F0502020204030204" pitchFamily="34" charset="0"/>
              </a:defRPr>
            </a:lvl1pPr>
          </a:lstStyle>
          <a:p>
            <a:r>
              <a:rPr lang="en-US"/>
              <a:t>DOW CONFIDENTIAL - Do not share without permission</a:t>
            </a:r>
          </a:p>
        </p:txBody>
      </p:sp>
      <p:sp>
        <p:nvSpPr>
          <p:cNvPr id="14" name="Title 1">
            <a:extLst>
              <a:ext uri="{FF2B5EF4-FFF2-40B4-BE49-F238E27FC236}">
                <a16:creationId xmlns:a16="http://schemas.microsoft.com/office/drawing/2014/main" id="{AEBD0160-6C0A-1A4C-B300-2327013A554C}"/>
              </a:ext>
            </a:extLst>
          </p:cNvPr>
          <p:cNvSpPr>
            <a:spLocks noGrp="1"/>
          </p:cNvSpPr>
          <p:nvPr>
            <p:ph type="title" hasCustomPrompt="1"/>
          </p:nvPr>
        </p:nvSpPr>
        <p:spPr>
          <a:xfrm>
            <a:off x="541485" y="130701"/>
            <a:ext cx="11106912" cy="560832"/>
          </a:xfrm>
          <a:prstGeom prst="rect">
            <a:avLst/>
          </a:prstGeom>
        </p:spPr>
        <p:txBody>
          <a:bodyPr lIns="45720" rIns="45720" anchor="ctr"/>
          <a:lstStyle>
            <a:lvl1pPr>
              <a:defRPr lang="en-US" cap="small" baseline="0" dirty="0">
                <a:solidFill>
                  <a:schemeClr val="tx1">
                    <a:lumMod val="75000"/>
                    <a:lumOff val="25000"/>
                  </a:schemeClr>
                </a:solidFill>
              </a:defRPr>
            </a:lvl1pPr>
          </a:lstStyle>
          <a:p>
            <a:pPr marL="0" lvl="0"/>
            <a:r>
              <a:rPr lang="en-US"/>
              <a:t>Click To Edit Master Title Style</a:t>
            </a:r>
          </a:p>
        </p:txBody>
      </p:sp>
      <p:sp>
        <p:nvSpPr>
          <p:cNvPr id="20" name="Content Placeholder 2">
            <a:extLst>
              <a:ext uri="{FF2B5EF4-FFF2-40B4-BE49-F238E27FC236}">
                <a16:creationId xmlns:a16="http://schemas.microsoft.com/office/drawing/2014/main" id="{8B1EF9AC-ECED-4C4A-898A-146E82A80EE0}"/>
              </a:ext>
            </a:extLst>
          </p:cNvPr>
          <p:cNvSpPr>
            <a:spLocks noGrp="1"/>
          </p:cNvSpPr>
          <p:nvPr>
            <p:ph idx="14" hasCustomPrompt="1"/>
          </p:nvPr>
        </p:nvSpPr>
        <p:spPr>
          <a:xfrm>
            <a:off x="539753" y="889000"/>
            <a:ext cx="5503335" cy="5283200"/>
          </a:xfrm>
          <a:prstGeom prst="rect">
            <a:avLst/>
          </a:prstGeom>
          <a:solidFill>
            <a:schemeClr val="bg1">
              <a:lumMod val="85000"/>
            </a:schemeClr>
          </a:solidFill>
          <a:ln>
            <a:solidFill>
              <a:schemeClr val="bg1">
                <a:lumMod val="75000"/>
              </a:schemeClr>
            </a:solidFill>
          </a:ln>
        </p:spPr>
        <p:txBody>
          <a:bodyPr lIns="45720" rIns="45720">
            <a:noAutofit/>
          </a:bodyPr>
          <a:lstStyle>
            <a:lvl1pPr marL="304768" indent="-304768">
              <a:buClr>
                <a:srgbClr val="E80032"/>
              </a:buClr>
              <a:buFont typeface="Wingdings" panose="05000000000000000000" pitchFamily="2" charset="2"/>
              <a:buChar char="§"/>
              <a:defRPr sz="2667">
                <a:solidFill>
                  <a:schemeClr val="tx1">
                    <a:lumMod val="75000"/>
                    <a:lumOff val="25000"/>
                  </a:schemeClr>
                </a:solidFill>
              </a:defRPr>
            </a:lvl1pPr>
            <a:lvl2pPr marL="609539" indent="-304768">
              <a:buClr>
                <a:srgbClr val="E80032"/>
              </a:buClr>
              <a:buSzPct val="80000"/>
              <a:buFont typeface="Wingdings" panose="05000000000000000000" pitchFamily="2" charset="2"/>
              <a:buChar char="Ø"/>
              <a:defRPr sz="2400">
                <a:solidFill>
                  <a:schemeClr val="tx1">
                    <a:lumMod val="75000"/>
                    <a:lumOff val="25000"/>
                  </a:schemeClr>
                </a:solidFill>
              </a:defRPr>
            </a:lvl2pPr>
            <a:lvl3pPr marL="914309" indent="-304768">
              <a:buClr>
                <a:srgbClr val="E80032"/>
              </a:buClr>
              <a:buSzPct val="80000"/>
              <a:buFont typeface="Wingdings" panose="05000000000000000000" pitchFamily="2" charset="2"/>
              <a:buChar char="ü"/>
              <a:defRPr sz="2133">
                <a:solidFill>
                  <a:schemeClr val="tx1">
                    <a:lumMod val="75000"/>
                    <a:lumOff val="25000"/>
                  </a:schemeClr>
                </a:solidFill>
              </a:defRPr>
            </a:lvl3pPr>
            <a:lvl4pPr>
              <a:defRPr sz="2400"/>
            </a:lvl4pPr>
            <a:lvl5pPr>
              <a:defRPr sz="24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06244097"/>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cSld name="Title, Logo and Content">
    <p:spTree>
      <p:nvGrpSpPr>
        <p:cNvPr id="1" name=""/>
        <p:cNvGrpSpPr/>
        <p:nvPr/>
      </p:nvGrpSpPr>
      <p:grpSpPr>
        <a:xfrm>
          <a:off x="0" y="0"/>
          <a:ext cx="0" cy="0"/>
          <a:chOff x="0" y="0"/>
          <a:chExt cx="0" cy="0"/>
        </a:xfrm>
      </p:grpSpPr>
      <p:sp>
        <p:nvSpPr>
          <p:cNvPr id="18" name="Content Placeholder 2">
            <a:extLst>
              <a:ext uri="{FF2B5EF4-FFF2-40B4-BE49-F238E27FC236}">
                <a16:creationId xmlns:a16="http://schemas.microsoft.com/office/drawing/2014/main" id="{2CB978F2-E9DC-43A6-A84F-48F54FD5547E}"/>
              </a:ext>
            </a:extLst>
          </p:cNvPr>
          <p:cNvSpPr>
            <a:spLocks noGrp="1"/>
          </p:cNvSpPr>
          <p:nvPr>
            <p:ph idx="1" hasCustomPrompt="1"/>
          </p:nvPr>
        </p:nvSpPr>
        <p:spPr>
          <a:xfrm>
            <a:off x="541871" y="889000"/>
            <a:ext cx="11106151" cy="5283200"/>
          </a:xfrm>
          <a:prstGeom prst="rect">
            <a:avLst/>
          </a:prstGeom>
        </p:spPr>
        <p:txBody>
          <a:bodyPr lIns="45720" rIns="45720">
            <a:noAutofit/>
          </a:bodyPr>
          <a:lstStyle>
            <a:lvl1pPr marL="304768" indent="-304768">
              <a:buClr>
                <a:srgbClr val="E80032"/>
              </a:buClr>
              <a:buFont typeface="Wingdings" panose="05000000000000000000" pitchFamily="2" charset="2"/>
              <a:buChar char="§"/>
              <a:defRPr sz="2667">
                <a:solidFill>
                  <a:schemeClr val="tx1">
                    <a:lumMod val="75000"/>
                    <a:lumOff val="25000"/>
                  </a:schemeClr>
                </a:solidFill>
              </a:defRPr>
            </a:lvl1pPr>
            <a:lvl2pPr marL="609539" indent="-304768">
              <a:buClr>
                <a:srgbClr val="E80032"/>
              </a:buClr>
              <a:buSzPct val="80000"/>
              <a:buFont typeface="Wingdings" panose="05000000000000000000" pitchFamily="2" charset="2"/>
              <a:buChar char="Ø"/>
              <a:defRPr sz="2400">
                <a:solidFill>
                  <a:schemeClr val="tx1">
                    <a:lumMod val="75000"/>
                    <a:lumOff val="25000"/>
                  </a:schemeClr>
                </a:solidFill>
              </a:defRPr>
            </a:lvl2pPr>
            <a:lvl3pPr marL="914309" indent="-304768">
              <a:buClr>
                <a:srgbClr val="E80032"/>
              </a:buClr>
              <a:buSzPct val="80000"/>
              <a:buFont typeface="Wingdings" panose="05000000000000000000" pitchFamily="2" charset="2"/>
              <a:buChar char="ü"/>
              <a:defRPr sz="2133">
                <a:solidFill>
                  <a:schemeClr val="tx1">
                    <a:lumMod val="75000"/>
                    <a:lumOff val="25000"/>
                  </a:schemeClr>
                </a:solidFill>
              </a:defRPr>
            </a:lvl3pPr>
            <a:lvl4pPr>
              <a:defRPr sz="2400"/>
            </a:lvl4pPr>
            <a:lvl5pPr>
              <a:defRPr sz="2400"/>
            </a:lvl5pPr>
          </a:lstStyle>
          <a:p>
            <a:pPr lvl="0"/>
            <a:r>
              <a:rPr lang="en-US"/>
              <a:t>Click to edit master text styles</a:t>
            </a:r>
          </a:p>
          <a:p>
            <a:pPr lvl="1"/>
            <a:r>
              <a:rPr lang="en-US"/>
              <a:t>Second level</a:t>
            </a:r>
          </a:p>
          <a:p>
            <a:pPr lvl="2"/>
            <a:r>
              <a:rPr lang="en-US"/>
              <a:t>Third level</a:t>
            </a:r>
          </a:p>
        </p:txBody>
      </p:sp>
      <p:sp>
        <p:nvSpPr>
          <p:cNvPr id="8" name="Slide Number Placeholder 3">
            <a:extLst>
              <a:ext uri="{FF2B5EF4-FFF2-40B4-BE49-F238E27FC236}">
                <a16:creationId xmlns:a16="http://schemas.microsoft.com/office/drawing/2014/main" id="{D04D30FC-A071-49A3-9913-E7A7377092BB}"/>
              </a:ext>
            </a:extLst>
          </p:cNvPr>
          <p:cNvSpPr>
            <a:spLocks noGrp="1"/>
          </p:cNvSpPr>
          <p:nvPr>
            <p:ph type="sldNum" sz="quarter" idx="11"/>
          </p:nvPr>
        </p:nvSpPr>
        <p:spPr>
          <a:xfrm>
            <a:off x="11019270" y="6487075"/>
            <a:ext cx="624551" cy="365760"/>
          </a:xfrm>
          <a:prstGeom prst="rect">
            <a:avLst/>
          </a:prstGeom>
          <a:noFill/>
        </p:spPr>
        <p:txBody>
          <a:bodyPr anchor="ctr"/>
          <a:lstStyle>
            <a:lvl1pPr algn="r">
              <a:defRPr sz="1333" b="1">
                <a:solidFill>
                  <a:schemeClr val="tx1">
                    <a:lumMod val="50000"/>
                    <a:lumOff val="50000"/>
                  </a:schemeClr>
                </a:solidFill>
                <a:latin typeface="Calibri" panose="020F0502020204030204" pitchFamily="34" charset="0"/>
                <a:cs typeface="Calibri" panose="020F0502020204030204" pitchFamily="34" charset="0"/>
              </a:defRPr>
            </a:lvl1pPr>
          </a:lstStyle>
          <a:p>
            <a:fld id="{10B5F218-8A30-41D1-99B7-7711F0BC616D}" type="slidenum">
              <a:rPr lang="en-US" smtClean="0"/>
              <a:t>‹#›</a:t>
            </a:fld>
            <a:endParaRPr lang="en-US"/>
          </a:p>
        </p:txBody>
      </p:sp>
      <p:sp>
        <p:nvSpPr>
          <p:cNvPr id="14" name="Date Placeholder 4">
            <a:extLst>
              <a:ext uri="{FF2B5EF4-FFF2-40B4-BE49-F238E27FC236}">
                <a16:creationId xmlns:a16="http://schemas.microsoft.com/office/drawing/2014/main" id="{0216CBA7-4538-45AB-B121-91E8E5F03A43}"/>
              </a:ext>
            </a:extLst>
          </p:cNvPr>
          <p:cNvSpPr>
            <a:spLocks noGrp="1"/>
          </p:cNvSpPr>
          <p:nvPr>
            <p:ph type="dt" sz="half" idx="12"/>
          </p:nvPr>
        </p:nvSpPr>
        <p:spPr>
          <a:xfrm>
            <a:off x="7821084" y="6493171"/>
            <a:ext cx="3101421" cy="365760"/>
          </a:xfrm>
          <a:prstGeom prst="rect">
            <a:avLst/>
          </a:prstGeom>
        </p:spPr>
        <p:txBody>
          <a:bodyPr anchor="ctr"/>
          <a:lstStyle>
            <a:lvl1pPr algn="r">
              <a:defRPr sz="1333">
                <a:solidFill>
                  <a:schemeClr val="tx1">
                    <a:lumMod val="50000"/>
                    <a:lumOff val="50000"/>
                  </a:schemeClr>
                </a:solidFill>
                <a:latin typeface="Calibri" panose="020F0502020204030204" pitchFamily="34" charset="0"/>
                <a:cs typeface="Calibri" panose="020F0502020204030204" pitchFamily="34" charset="0"/>
              </a:defRPr>
            </a:lvl1pPr>
          </a:lstStyle>
          <a:p>
            <a:r>
              <a:rPr lang="en-US"/>
              <a:t>June 2023</a:t>
            </a:r>
          </a:p>
        </p:txBody>
      </p:sp>
      <p:sp>
        <p:nvSpPr>
          <p:cNvPr id="15" name="Footer Placeholder 2">
            <a:extLst>
              <a:ext uri="{FF2B5EF4-FFF2-40B4-BE49-F238E27FC236}">
                <a16:creationId xmlns:a16="http://schemas.microsoft.com/office/drawing/2014/main" id="{732357EA-89F0-4A5C-864B-33A628789DBD}"/>
              </a:ext>
            </a:extLst>
          </p:cNvPr>
          <p:cNvSpPr>
            <a:spLocks noGrp="1"/>
          </p:cNvSpPr>
          <p:nvPr>
            <p:ph type="ftr" sz="quarter" idx="10"/>
          </p:nvPr>
        </p:nvSpPr>
        <p:spPr>
          <a:xfrm>
            <a:off x="539748" y="6487075"/>
            <a:ext cx="4023360" cy="365760"/>
          </a:xfrm>
          <a:prstGeom prst="rect">
            <a:avLst/>
          </a:prstGeom>
        </p:spPr>
        <p:txBody>
          <a:bodyPr lIns="45720" rIns="45720" anchor="ctr"/>
          <a:lstStyle>
            <a:lvl1pPr algn="l">
              <a:defRPr sz="1333">
                <a:solidFill>
                  <a:schemeClr val="tx1">
                    <a:lumMod val="50000"/>
                    <a:lumOff val="50000"/>
                  </a:schemeClr>
                </a:solidFill>
                <a:latin typeface="Calibri" panose="020F0502020204030204" pitchFamily="34" charset="0"/>
                <a:cs typeface="Calibri" panose="020F0502020204030204" pitchFamily="34" charset="0"/>
              </a:defRPr>
            </a:lvl1pPr>
          </a:lstStyle>
          <a:p>
            <a:r>
              <a:rPr lang="en-US"/>
              <a:t>DOW CONFIDENTIAL - Do not share without permission</a:t>
            </a:r>
          </a:p>
        </p:txBody>
      </p:sp>
      <p:sp>
        <p:nvSpPr>
          <p:cNvPr id="11" name="Title 1">
            <a:extLst>
              <a:ext uri="{FF2B5EF4-FFF2-40B4-BE49-F238E27FC236}">
                <a16:creationId xmlns:a16="http://schemas.microsoft.com/office/drawing/2014/main" id="{B49CFD2F-36B8-0841-B2EB-F5F312EEE3FD}"/>
              </a:ext>
            </a:extLst>
          </p:cNvPr>
          <p:cNvSpPr>
            <a:spLocks noGrp="1"/>
          </p:cNvSpPr>
          <p:nvPr>
            <p:ph type="title" hasCustomPrompt="1"/>
          </p:nvPr>
        </p:nvSpPr>
        <p:spPr>
          <a:xfrm>
            <a:off x="541485" y="130701"/>
            <a:ext cx="11106912" cy="560832"/>
          </a:xfrm>
          <a:prstGeom prst="rect">
            <a:avLst/>
          </a:prstGeom>
        </p:spPr>
        <p:txBody>
          <a:bodyPr lIns="45720" rIns="45720" anchor="ctr"/>
          <a:lstStyle>
            <a:lvl1pPr>
              <a:defRPr lang="en-US" cap="small" baseline="0" dirty="0">
                <a:solidFill>
                  <a:schemeClr val="tx1">
                    <a:lumMod val="75000"/>
                    <a:lumOff val="25000"/>
                  </a:schemeClr>
                </a:solidFill>
              </a:defRPr>
            </a:lvl1pPr>
          </a:lstStyle>
          <a:p>
            <a:pPr marL="0" lvl="0"/>
            <a:r>
              <a:rPr lang="en-US"/>
              <a:t>Click to Edit Master Title Style</a:t>
            </a:r>
          </a:p>
        </p:txBody>
      </p:sp>
    </p:spTree>
    <p:extLst>
      <p:ext uri="{BB962C8B-B14F-4D97-AF65-F5344CB8AC3E}">
        <p14:creationId xmlns:p14="http://schemas.microsoft.com/office/powerpoint/2010/main" val="2682667574"/>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24DC0B5-D91D-4BDB-A0A6-01F5213B6FC6}" type="datetimeFigureOut">
              <a:rPr lang="en-US" smtClean="0"/>
              <a:t>7/15/2025</a:t>
            </a:fld>
            <a:endParaRPr lang="en-US"/>
          </a:p>
        </p:txBody>
      </p:sp>
      <p:sp>
        <p:nvSpPr>
          <p:cNvPr id="5" name="Footer Placeholder 4"/>
          <p:cNvSpPr>
            <a:spLocks noGrp="1"/>
          </p:cNvSpPr>
          <p:nvPr>
            <p:ph type="ftr" sz="quarter" idx="11"/>
          </p:nvPr>
        </p:nvSpPr>
        <p:spPr>
          <a:xfrm>
            <a:off x="2416500" y="329307"/>
            <a:ext cx="4973915" cy="309201"/>
          </a:xfrm>
        </p:spPr>
        <p:txBody>
          <a:bodyPr/>
          <a:lstStyle/>
          <a:p>
            <a:endParaRPr lang="en-US"/>
          </a:p>
        </p:txBody>
      </p:sp>
      <p:sp>
        <p:nvSpPr>
          <p:cNvPr id="6" name="Slide Number Placeholder 5"/>
          <p:cNvSpPr>
            <a:spLocks noGrp="1"/>
          </p:cNvSpPr>
          <p:nvPr>
            <p:ph type="sldNum" sz="quarter" idx="12"/>
          </p:nvPr>
        </p:nvSpPr>
        <p:spPr>
          <a:xfrm>
            <a:off x="1437664" y="798973"/>
            <a:ext cx="811019" cy="503578"/>
          </a:xfrm>
        </p:spPr>
        <p:txBody>
          <a:bodyPr/>
          <a:lstStyle/>
          <a:p>
            <a:fld id="{0AF9871E-081D-48A9-8F9D-A2CC173CE74A}" type="slidenum">
              <a:rPr lang="en-US" smtClean="0"/>
              <a:t>‹#›</a:t>
            </a:fld>
            <a:endParaRPr 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7220102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4DC0B5-D91D-4BDB-A0A6-01F5213B6FC6}" type="datetimeFigureOut">
              <a:rPr lang="en-US" smtClean="0"/>
              <a:t>7/15/2025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F9871E-081D-48A9-8F9D-A2CC173CE74A}" type="slidenum">
              <a:rPr lang="en-US" smtClean="0"/>
              <a:t>‹#›</a:t>
            </a:fld>
            <a:endParaRPr 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8152374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24DC0B5-D91D-4BDB-A0A6-01F5213B6FC6}" type="datetimeFigureOut">
              <a:rPr lang="en-US" smtClean="0"/>
              <a:t>7/15/2025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F9871E-081D-48A9-8F9D-A2CC173CE74A}" type="slidenum">
              <a:rPr lang="en-US" smtClean="0"/>
              <a:t>‹#›</a:t>
            </a:fld>
            <a:endParaRPr 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278312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3_Title with Pictur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8CA9EB8-5002-44B3-B479-64E71033ED4E}"/>
              </a:ext>
            </a:extLst>
          </p:cNvPr>
          <p:cNvSpPr/>
          <p:nvPr/>
        </p:nvSpPr>
        <p:spPr bwMode="white">
          <a:xfrm>
            <a:off x="7050460" y="6484768"/>
            <a:ext cx="5142701" cy="3732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0" name="Title 1"/>
          <p:cNvSpPr>
            <a:spLocks noGrp="1"/>
          </p:cNvSpPr>
          <p:nvPr>
            <p:ph type="ctrTitle" hasCustomPrompt="1"/>
          </p:nvPr>
        </p:nvSpPr>
        <p:spPr>
          <a:xfrm>
            <a:off x="541869" y="2611409"/>
            <a:ext cx="11108267" cy="1470025"/>
          </a:xfrm>
          <a:prstGeom prst="rect">
            <a:avLst/>
          </a:prstGeom>
        </p:spPr>
        <p:txBody>
          <a:bodyPr anchor="ctr"/>
          <a:lstStyle>
            <a:lvl1pPr algn="ctr">
              <a:defRPr sz="4267" cap="small" baseline="0">
                <a:solidFill>
                  <a:schemeClr val="tx1">
                    <a:lumMod val="75000"/>
                    <a:lumOff val="25000"/>
                  </a:schemeClr>
                </a:solidFill>
              </a:defRPr>
            </a:lvl1pPr>
          </a:lstStyle>
          <a:p>
            <a:r>
              <a:rPr lang="en-US"/>
              <a:t>Click to Add Presentation Title</a:t>
            </a:r>
          </a:p>
        </p:txBody>
      </p:sp>
      <p:sp>
        <p:nvSpPr>
          <p:cNvPr id="13" name="Subtitle 2"/>
          <p:cNvSpPr>
            <a:spLocks noGrp="1"/>
          </p:cNvSpPr>
          <p:nvPr>
            <p:ph type="subTitle" idx="1" hasCustomPrompt="1"/>
          </p:nvPr>
        </p:nvSpPr>
        <p:spPr>
          <a:xfrm>
            <a:off x="541869" y="4420452"/>
            <a:ext cx="11108267" cy="731520"/>
          </a:xfrm>
          <a:prstGeom prst="rect">
            <a:avLst/>
          </a:prstGeom>
        </p:spPr>
        <p:txBody>
          <a:bodyPr anchor="ctr">
            <a:normAutofit/>
          </a:bodyPr>
          <a:lstStyle>
            <a:lvl1pPr marL="0" indent="0" algn="ctr">
              <a:buNone/>
              <a:defRPr sz="3200" cap="none" baseline="0">
                <a:solidFill>
                  <a:schemeClr val="tx1">
                    <a:lumMod val="75000"/>
                    <a:lumOff val="25000"/>
                  </a:schemeClr>
                </a:solidFill>
                <a:latin typeface="+mj-lt"/>
              </a:defRPr>
            </a:lvl1pPr>
            <a:lvl2pPr marL="609539" indent="0" algn="ctr">
              <a:buNone/>
              <a:defRPr>
                <a:solidFill>
                  <a:schemeClr val="tx1">
                    <a:tint val="75000"/>
                  </a:schemeClr>
                </a:solidFill>
              </a:defRPr>
            </a:lvl2pPr>
            <a:lvl3pPr marL="1219080" indent="0" algn="ctr">
              <a:buNone/>
              <a:defRPr>
                <a:solidFill>
                  <a:schemeClr val="tx1">
                    <a:tint val="75000"/>
                  </a:schemeClr>
                </a:solidFill>
              </a:defRPr>
            </a:lvl3pPr>
            <a:lvl4pPr marL="1828618" indent="0" algn="ctr">
              <a:buNone/>
              <a:defRPr>
                <a:solidFill>
                  <a:schemeClr val="tx1">
                    <a:tint val="75000"/>
                  </a:schemeClr>
                </a:solidFill>
              </a:defRPr>
            </a:lvl4pPr>
            <a:lvl5pPr marL="2438158" indent="0" algn="ctr">
              <a:buNone/>
              <a:defRPr>
                <a:solidFill>
                  <a:schemeClr val="tx1">
                    <a:tint val="75000"/>
                  </a:schemeClr>
                </a:solidFill>
              </a:defRPr>
            </a:lvl5pPr>
            <a:lvl6pPr marL="3047696" indent="0" algn="ctr">
              <a:buNone/>
              <a:defRPr>
                <a:solidFill>
                  <a:schemeClr val="tx1">
                    <a:tint val="75000"/>
                  </a:schemeClr>
                </a:solidFill>
              </a:defRPr>
            </a:lvl6pPr>
            <a:lvl7pPr marL="3657235" indent="0" algn="ctr">
              <a:buNone/>
              <a:defRPr>
                <a:solidFill>
                  <a:schemeClr val="tx1">
                    <a:tint val="75000"/>
                  </a:schemeClr>
                </a:solidFill>
              </a:defRPr>
            </a:lvl7pPr>
            <a:lvl8pPr marL="4266773" indent="0" algn="ctr">
              <a:buNone/>
              <a:defRPr>
                <a:solidFill>
                  <a:schemeClr val="tx1">
                    <a:tint val="75000"/>
                  </a:schemeClr>
                </a:solidFill>
              </a:defRPr>
            </a:lvl8pPr>
            <a:lvl9pPr marL="4876313" indent="0" algn="ctr">
              <a:buNone/>
              <a:defRPr>
                <a:solidFill>
                  <a:schemeClr val="tx1">
                    <a:tint val="75000"/>
                  </a:schemeClr>
                </a:solidFill>
              </a:defRPr>
            </a:lvl9pPr>
          </a:lstStyle>
          <a:p>
            <a:r>
              <a:rPr lang="en-US"/>
              <a:t>Click to add Author or Presenter</a:t>
            </a:r>
          </a:p>
        </p:txBody>
      </p:sp>
      <p:sp>
        <p:nvSpPr>
          <p:cNvPr id="16" name="Text Placeholder 5">
            <a:extLst>
              <a:ext uri="{FF2B5EF4-FFF2-40B4-BE49-F238E27FC236}">
                <a16:creationId xmlns:a16="http://schemas.microsoft.com/office/drawing/2014/main" id="{DEFA83E1-759B-405B-B68A-9B6C740828F4}"/>
              </a:ext>
            </a:extLst>
          </p:cNvPr>
          <p:cNvSpPr>
            <a:spLocks noGrp="1"/>
          </p:cNvSpPr>
          <p:nvPr>
            <p:ph type="body" sz="quarter" idx="12" hasCustomPrompt="1"/>
          </p:nvPr>
        </p:nvSpPr>
        <p:spPr>
          <a:xfrm>
            <a:off x="541869" y="5164669"/>
            <a:ext cx="11108267" cy="730251"/>
          </a:xfrm>
          <a:prstGeom prst="rect">
            <a:avLst/>
          </a:prstGeom>
        </p:spPr>
        <p:txBody>
          <a:bodyPr anchor="ctr"/>
          <a:lstStyle>
            <a:lvl1pPr marL="0" indent="0" algn="ctr">
              <a:buNone/>
              <a:defRPr sz="2667" i="1">
                <a:solidFill>
                  <a:schemeClr val="tx1">
                    <a:lumMod val="75000"/>
                    <a:lumOff val="25000"/>
                  </a:schemeClr>
                </a:solidFill>
              </a:defRPr>
            </a:lvl1pPr>
          </a:lstStyle>
          <a:p>
            <a:pPr lvl="0"/>
            <a:r>
              <a:rPr lang="en-US"/>
              <a:t>Click to add Date</a:t>
            </a:r>
          </a:p>
        </p:txBody>
      </p:sp>
      <p:sp>
        <p:nvSpPr>
          <p:cNvPr id="11" name="Rectangle 10">
            <a:extLst>
              <a:ext uri="{FF2B5EF4-FFF2-40B4-BE49-F238E27FC236}">
                <a16:creationId xmlns:a16="http://schemas.microsoft.com/office/drawing/2014/main" id="{1C5B8BF8-52F9-4CD9-BBF5-A931485F4965}"/>
              </a:ext>
            </a:extLst>
          </p:cNvPr>
          <p:cNvSpPr/>
          <p:nvPr/>
        </p:nvSpPr>
        <p:spPr bwMode="white">
          <a:xfrm>
            <a:off x="5" y="6256241"/>
            <a:ext cx="11989961" cy="6017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2" name="Footer Placeholder 4">
            <a:extLst>
              <a:ext uri="{FF2B5EF4-FFF2-40B4-BE49-F238E27FC236}">
                <a16:creationId xmlns:a16="http://schemas.microsoft.com/office/drawing/2014/main" id="{8B256C21-EA40-4B0F-97E7-E901D269C735}"/>
              </a:ext>
            </a:extLst>
          </p:cNvPr>
          <p:cNvSpPr>
            <a:spLocks noGrp="1"/>
          </p:cNvSpPr>
          <p:nvPr>
            <p:ph type="ftr" sz="quarter" idx="11"/>
          </p:nvPr>
        </p:nvSpPr>
        <p:spPr>
          <a:xfrm>
            <a:off x="541869" y="6484768"/>
            <a:ext cx="11108267" cy="365125"/>
          </a:xfrm>
          <a:prstGeom prst="rect">
            <a:avLst/>
          </a:prstGeom>
        </p:spPr>
        <p:txBody>
          <a:bodyPr anchor="ctr"/>
          <a:lstStyle>
            <a:lvl1pPr algn="ctr">
              <a:defRPr sz="1333" b="1">
                <a:solidFill>
                  <a:srgbClr val="E80032"/>
                </a:solidFill>
              </a:defRPr>
            </a:lvl1pPr>
          </a:lstStyle>
          <a:p>
            <a:r>
              <a:rPr lang="en-US"/>
              <a:t>DOW CONFIDENTIAL - Do not share without permission</a:t>
            </a:r>
          </a:p>
        </p:txBody>
      </p:sp>
      <p:pic>
        <p:nvPicPr>
          <p:cNvPr id="15" name="Picture 14">
            <a:extLst>
              <a:ext uri="{FF2B5EF4-FFF2-40B4-BE49-F238E27FC236}">
                <a16:creationId xmlns:a16="http://schemas.microsoft.com/office/drawing/2014/main" id="{92793692-3B2E-854C-B9AE-EFDDDC678D3C}"/>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5" y="6"/>
            <a:ext cx="12191999" cy="1290385"/>
          </a:xfrm>
          <a:prstGeom prst="rect">
            <a:avLst/>
          </a:prstGeom>
        </p:spPr>
      </p:pic>
      <p:sp>
        <p:nvSpPr>
          <p:cNvPr id="19" name="Text Placeholder 19">
            <a:extLst>
              <a:ext uri="{FF2B5EF4-FFF2-40B4-BE49-F238E27FC236}">
                <a16:creationId xmlns:a16="http://schemas.microsoft.com/office/drawing/2014/main" id="{631C4B46-FD68-2347-9FC3-FB62C9D386CA}"/>
              </a:ext>
            </a:extLst>
          </p:cNvPr>
          <p:cNvSpPr>
            <a:spLocks noGrp="1"/>
          </p:cNvSpPr>
          <p:nvPr>
            <p:ph type="body" sz="quarter" idx="16" hasCustomPrompt="1"/>
          </p:nvPr>
        </p:nvSpPr>
        <p:spPr>
          <a:xfrm>
            <a:off x="6146803" y="825497"/>
            <a:ext cx="5542980" cy="464891"/>
          </a:xfrm>
          <a:prstGeom prst="rect">
            <a:avLst/>
          </a:prstGeom>
        </p:spPr>
        <p:txBody>
          <a:bodyPr>
            <a:normAutofit/>
          </a:bodyPr>
          <a:lstStyle>
            <a:lvl1pPr marL="0" indent="0" algn="r">
              <a:buFontTx/>
              <a:buNone/>
              <a:defRPr sz="1867" baseline="0">
                <a:solidFill>
                  <a:schemeClr val="bg1"/>
                </a:solidFill>
              </a:defRPr>
            </a:lvl1pPr>
          </a:lstStyle>
          <a:p>
            <a:pPr lvl="0"/>
            <a:r>
              <a:rPr lang="en-US"/>
              <a:t>Optional Business or Function Name</a:t>
            </a:r>
          </a:p>
        </p:txBody>
      </p:sp>
      <p:pic>
        <p:nvPicPr>
          <p:cNvPr id="17" name="Picture 16">
            <a:extLst>
              <a:ext uri="{FF2B5EF4-FFF2-40B4-BE49-F238E27FC236}">
                <a16:creationId xmlns:a16="http://schemas.microsoft.com/office/drawing/2014/main" id="{16C77F5B-0D90-034A-849B-A50B8549669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26228" y="839071"/>
            <a:ext cx="2615965" cy="902632"/>
          </a:xfrm>
          <a:prstGeom prst="rect">
            <a:avLst/>
          </a:prstGeom>
        </p:spPr>
      </p:pic>
    </p:spTree>
    <p:extLst>
      <p:ext uri="{BB962C8B-B14F-4D97-AF65-F5344CB8AC3E}">
        <p14:creationId xmlns:p14="http://schemas.microsoft.com/office/powerpoint/2010/main" val="368468274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24DC0B5-D91D-4BDB-A0A6-01F5213B6FC6}" type="datetimeFigureOut">
              <a:rPr lang="en-US" smtClean="0"/>
              <a:t>7/15/2025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F9871E-081D-48A9-8F9D-A2CC173CE74A}" type="slidenum">
              <a:rPr lang="en-US" smtClean="0"/>
              <a:t>‹#›</a:t>
            </a:fld>
            <a:endParaRPr 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4840148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24DC0B5-D91D-4BDB-A0A6-01F5213B6FC6}" type="datetimeFigureOut">
              <a:rPr lang="en-US" smtClean="0"/>
              <a:t>7/15/2025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AF9871E-081D-48A9-8F9D-A2CC173CE74A}" type="slidenum">
              <a:rPr lang="en-US" smtClean="0"/>
              <a:t>‹#›</a:t>
            </a:fld>
            <a:endParaRPr 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5846587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24DC0B5-D91D-4BDB-A0A6-01F5213B6FC6}" type="datetimeFigureOut">
              <a:rPr lang="en-US" smtClean="0"/>
              <a:t>7/15/2025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AF9871E-081D-48A9-8F9D-A2CC173CE74A}" type="slidenum">
              <a:rPr lang="en-US" smtClean="0"/>
              <a:t>‹#›</a:t>
            </a:fld>
            <a:endParaRPr 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3650277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4DC0B5-D91D-4BDB-A0A6-01F5213B6FC6}" type="datetimeFigureOut">
              <a:rPr lang="en-US" smtClean="0"/>
              <a:t>7/15/2025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AF9871E-081D-48A9-8F9D-A2CC173CE74A}" type="slidenum">
              <a:rPr lang="en-US" smtClean="0"/>
              <a:t>‹#›</a:t>
            </a:fld>
            <a:endParaRPr lang="en-US"/>
          </a:p>
        </p:txBody>
      </p:sp>
    </p:spTree>
    <p:extLst>
      <p:ext uri="{BB962C8B-B14F-4D97-AF65-F5344CB8AC3E}">
        <p14:creationId xmlns:p14="http://schemas.microsoft.com/office/powerpoint/2010/main" val="45920915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24DC0B5-D91D-4BDB-A0A6-01F5213B6FC6}" type="datetimeFigureOut">
              <a:rPr lang="en-US" smtClean="0"/>
              <a:t>7/15/2025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F9871E-081D-48A9-8F9D-A2CC173CE74A}" type="slidenum">
              <a:rPr lang="en-US" smtClean="0"/>
              <a:t>‹#›</a:t>
            </a:fld>
            <a:endParaRPr 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5260790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124DC0B5-D91D-4BDB-A0A6-01F5213B6FC6}" type="datetimeFigureOut">
              <a:rPr lang="en-US" smtClean="0"/>
              <a:t>7/15/2025</a:t>
            </a:fld>
            <a:endParaRPr lang="en-US"/>
          </a:p>
        </p:txBody>
      </p:sp>
      <p:sp>
        <p:nvSpPr>
          <p:cNvPr id="6" name="Footer Placeholder 5"/>
          <p:cNvSpPr>
            <a:spLocks noGrp="1"/>
          </p:cNvSpPr>
          <p:nvPr>
            <p:ph type="ftr" sz="quarter" idx="11"/>
          </p:nvPr>
        </p:nvSpPr>
        <p:spPr>
          <a:xfrm>
            <a:off x="1447382" y="318640"/>
            <a:ext cx="5541004" cy="320931"/>
          </a:xfrm>
        </p:spPr>
        <p:txBody>
          <a:bodyPr/>
          <a:lstStyle/>
          <a:p>
            <a:endParaRPr lang="en-US"/>
          </a:p>
        </p:txBody>
      </p:sp>
      <p:sp>
        <p:nvSpPr>
          <p:cNvPr id="7" name="Slide Number Placeholder 6"/>
          <p:cNvSpPr>
            <a:spLocks noGrp="1"/>
          </p:cNvSpPr>
          <p:nvPr>
            <p:ph type="sldNum" sz="quarter" idx="12"/>
          </p:nvPr>
        </p:nvSpPr>
        <p:spPr/>
        <p:txBody>
          <a:bodyPr/>
          <a:lstStyle/>
          <a:p>
            <a:fld id="{0AF9871E-081D-48A9-8F9D-A2CC173CE74A}" type="slidenum">
              <a:rPr lang="en-US" smtClean="0"/>
              <a:t>‹#›</a:t>
            </a:fld>
            <a:endParaRPr 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2385558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4DC0B5-D91D-4BDB-A0A6-01F5213B6FC6}" type="datetimeFigureOut">
              <a:rPr lang="en-US" smtClean="0"/>
              <a:t>7/15/2025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F9871E-081D-48A9-8F9D-A2CC173CE74A}" type="slidenum">
              <a:rPr lang="en-US" smtClean="0"/>
              <a:t>‹#›</a:t>
            </a:fld>
            <a:endParaRPr 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0255191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4DC0B5-D91D-4BDB-A0A6-01F5213B6FC6}" type="datetimeFigureOut">
              <a:rPr lang="en-US" smtClean="0"/>
              <a:t>7/15/2025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F9871E-081D-48A9-8F9D-A2CC173CE74A}" type="slidenum">
              <a:rPr lang="en-US" smtClean="0"/>
              <a:t>‹#›</a:t>
            </a:fld>
            <a:endParaRPr 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68666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nd Logo">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7C3528CD-D474-4F88-8270-2988B637097F}"/>
              </a:ext>
            </a:extLst>
          </p:cNvPr>
          <p:cNvCxnSpPr>
            <a:cxnSpLocks/>
          </p:cNvCxnSpPr>
          <p:nvPr/>
        </p:nvCxnSpPr>
        <p:spPr>
          <a:xfrm>
            <a:off x="541865" y="700988"/>
            <a:ext cx="11106912" cy="0"/>
          </a:xfrm>
          <a:prstGeom prst="line">
            <a:avLst/>
          </a:prstGeom>
          <a:ln w="9525">
            <a:solidFill>
              <a:srgbClr val="E80032"/>
            </a:solidFill>
          </a:ln>
        </p:spPr>
        <p:style>
          <a:lnRef idx="1">
            <a:schemeClr val="accent1"/>
          </a:lnRef>
          <a:fillRef idx="0">
            <a:schemeClr val="accent1"/>
          </a:fillRef>
          <a:effectRef idx="0">
            <a:schemeClr val="accent1"/>
          </a:effectRef>
          <a:fontRef idx="minor">
            <a:schemeClr val="tx1"/>
          </a:fontRef>
        </p:style>
      </p:cxnSp>
      <p:sp>
        <p:nvSpPr>
          <p:cNvPr id="21" name="Slide Number Placeholder 3">
            <a:extLst>
              <a:ext uri="{FF2B5EF4-FFF2-40B4-BE49-F238E27FC236}">
                <a16:creationId xmlns:a16="http://schemas.microsoft.com/office/drawing/2014/main" id="{81DE34CD-E61D-4FA8-ACC1-67A1F24A3A4D}"/>
              </a:ext>
            </a:extLst>
          </p:cNvPr>
          <p:cNvSpPr>
            <a:spLocks noGrp="1"/>
          </p:cNvSpPr>
          <p:nvPr>
            <p:ph type="sldNum" sz="quarter" idx="11"/>
          </p:nvPr>
        </p:nvSpPr>
        <p:spPr>
          <a:xfrm>
            <a:off x="11019270" y="6487075"/>
            <a:ext cx="624551" cy="365760"/>
          </a:xfrm>
          <a:prstGeom prst="rect">
            <a:avLst/>
          </a:prstGeom>
          <a:noFill/>
        </p:spPr>
        <p:txBody>
          <a:bodyPr anchor="ctr"/>
          <a:lstStyle>
            <a:lvl1pPr algn="r">
              <a:defRPr sz="1333" b="1">
                <a:solidFill>
                  <a:schemeClr val="tx1">
                    <a:lumMod val="50000"/>
                    <a:lumOff val="50000"/>
                  </a:schemeClr>
                </a:solidFill>
                <a:latin typeface="Calibri" panose="020F0502020204030204" pitchFamily="34" charset="0"/>
                <a:cs typeface="Calibri" panose="020F0502020204030204" pitchFamily="34" charset="0"/>
              </a:defRPr>
            </a:lvl1pPr>
          </a:lstStyle>
          <a:p>
            <a:fld id="{10B5F218-8A30-41D1-99B7-7711F0BC616D}" type="slidenum">
              <a:rPr lang="en-US" smtClean="0"/>
              <a:t>‹#›</a:t>
            </a:fld>
            <a:endParaRPr lang="en-US"/>
          </a:p>
        </p:txBody>
      </p:sp>
      <p:sp>
        <p:nvSpPr>
          <p:cNvPr id="15" name="Footer Placeholder 2">
            <a:extLst>
              <a:ext uri="{FF2B5EF4-FFF2-40B4-BE49-F238E27FC236}">
                <a16:creationId xmlns:a16="http://schemas.microsoft.com/office/drawing/2014/main" id="{D2B22BB1-91BE-41E5-AFBB-E2ECEFA427AD}"/>
              </a:ext>
            </a:extLst>
          </p:cNvPr>
          <p:cNvSpPr>
            <a:spLocks noGrp="1"/>
          </p:cNvSpPr>
          <p:nvPr>
            <p:ph type="ftr" sz="quarter" idx="10"/>
          </p:nvPr>
        </p:nvSpPr>
        <p:spPr>
          <a:xfrm>
            <a:off x="539748" y="6487075"/>
            <a:ext cx="4023360" cy="365760"/>
          </a:xfrm>
          <a:prstGeom prst="rect">
            <a:avLst/>
          </a:prstGeom>
        </p:spPr>
        <p:txBody>
          <a:bodyPr lIns="45720" rIns="45720" anchor="ctr"/>
          <a:lstStyle>
            <a:lvl1pPr algn="l">
              <a:defRPr sz="1333">
                <a:solidFill>
                  <a:schemeClr val="tx1">
                    <a:lumMod val="50000"/>
                    <a:lumOff val="50000"/>
                  </a:schemeClr>
                </a:solidFill>
                <a:latin typeface="Calibri" panose="020F0502020204030204" pitchFamily="34" charset="0"/>
                <a:cs typeface="Calibri" panose="020F0502020204030204" pitchFamily="34" charset="0"/>
              </a:defRPr>
            </a:lvl1pPr>
          </a:lstStyle>
          <a:p>
            <a:r>
              <a:rPr lang="en-US"/>
              <a:t>DOW CONFIDENTIAL - Do not share without permission</a:t>
            </a:r>
          </a:p>
        </p:txBody>
      </p:sp>
      <p:sp>
        <p:nvSpPr>
          <p:cNvPr id="22" name="Date Placeholder 4">
            <a:extLst>
              <a:ext uri="{FF2B5EF4-FFF2-40B4-BE49-F238E27FC236}">
                <a16:creationId xmlns:a16="http://schemas.microsoft.com/office/drawing/2014/main" id="{C6C6C2DB-CFEA-471E-8F61-D8C09093D1B3}"/>
              </a:ext>
            </a:extLst>
          </p:cNvPr>
          <p:cNvSpPr>
            <a:spLocks noGrp="1"/>
          </p:cNvSpPr>
          <p:nvPr>
            <p:ph type="dt" sz="half" idx="12"/>
          </p:nvPr>
        </p:nvSpPr>
        <p:spPr>
          <a:xfrm>
            <a:off x="7821084" y="6487075"/>
            <a:ext cx="3101421" cy="365760"/>
          </a:xfrm>
          <a:prstGeom prst="rect">
            <a:avLst/>
          </a:prstGeom>
        </p:spPr>
        <p:txBody>
          <a:bodyPr anchor="ctr"/>
          <a:lstStyle>
            <a:lvl1pPr algn="r">
              <a:defRPr sz="1333">
                <a:solidFill>
                  <a:schemeClr val="tx1">
                    <a:lumMod val="50000"/>
                    <a:lumOff val="50000"/>
                  </a:schemeClr>
                </a:solidFill>
                <a:latin typeface="Calibri" panose="020F0502020204030204" pitchFamily="34" charset="0"/>
                <a:cs typeface="Calibri" panose="020F0502020204030204" pitchFamily="34" charset="0"/>
              </a:defRPr>
            </a:lvl1pPr>
          </a:lstStyle>
          <a:p>
            <a:r>
              <a:rPr lang="en-US"/>
              <a:t>June 2023</a:t>
            </a:r>
          </a:p>
        </p:txBody>
      </p:sp>
      <p:grpSp>
        <p:nvGrpSpPr>
          <p:cNvPr id="4" name="Group 3">
            <a:extLst>
              <a:ext uri="{FF2B5EF4-FFF2-40B4-BE49-F238E27FC236}">
                <a16:creationId xmlns:a16="http://schemas.microsoft.com/office/drawing/2014/main" id="{E0F091FA-7E86-9541-ACB9-96516A4C358F}"/>
              </a:ext>
            </a:extLst>
          </p:cNvPr>
          <p:cNvGrpSpPr/>
          <p:nvPr/>
        </p:nvGrpSpPr>
        <p:grpSpPr>
          <a:xfrm>
            <a:off x="-12671" y="5"/>
            <a:ext cx="12215224" cy="172327"/>
            <a:chOff x="-9503" y="0"/>
            <a:chExt cx="9161418" cy="129245"/>
          </a:xfrm>
        </p:grpSpPr>
        <p:pic>
          <p:nvPicPr>
            <p:cNvPr id="9" name="Picture 8">
              <a:extLst>
                <a:ext uri="{FF2B5EF4-FFF2-40B4-BE49-F238E27FC236}">
                  <a16:creationId xmlns:a16="http://schemas.microsoft.com/office/drawing/2014/main" id="{37CB0A7A-37ED-8942-9694-D860F655807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41591" b="13351"/>
            <a:stretch/>
          </p:blipFill>
          <p:spPr>
            <a:xfrm>
              <a:off x="-9503" y="776"/>
              <a:ext cx="4580709" cy="128469"/>
            </a:xfrm>
            <a:prstGeom prst="rect">
              <a:avLst/>
            </a:prstGeom>
          </p:spPr>
        </p:pic>
        <p:pic>
          <p:nvPicPr>
            <p:cNvPr id="3" name="Picture 2">
              <a:extLst>
                <a:ext uri="{FF2B5EF4-FFF2-40B4-BE49-F238E27FC236}">
                  <a16:creationId xmlns:a16="http://schemas.microsoft.com/office/drawing/2014/main" id="{004954C6-4E1B-D14C-87AD-59FAD735FFE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4571206" y="0"/>
              <a:ext cx="4580709" cy="129245"/>
            </a:xfrm>
            <a:prstGeom prst="rect">
              <a:avLst/>
            </a:prstGeom>
          </p:spPr>
        </p:pic>
      </p:grpSp>
      <p:sp>
        <p:nvSpPr>
          <p:cNvPr id="7" name="Title 1">
            <a:extLst>
              <a:ext uri="{FF2B5EF4-FFF2-40B4-BE49-F238E27FC236}">
                <a16:creationId xmlns:a16="http://schemas.microsoft.com/office/drawing/2014/main" id="{FCC3FADD-37BD-9C4B-9927-5B2CF7E2D436}"/>
              </a:ext>
            </a:extLst>
          </p:cNvPr>
          <p:cNvSpPr>
            <a:spLocks noGrp="1"/>
          </p:cNvSpPr>
          <p:nvPr>
            <p:ph type="title" hasCustomPrompt="1"/>
          </p:nvPr>
        </p:nvSpPr>
        <p:spPr>
          <a:xfrm>
            <a:off x="541485" y="130701"/>
            <a:ext cx="11106912" cy="560832"/>
          </a:xfrm>
          <a:prstGeom prst="rect">
            <a:avLst/>
          </a:prstGeom>
        </p:spPr>
        <p:txBody>
          <a:bodyPr lIns="45720" rIns="45720" anchor="ctr"/>
          <a:lstStyle>
            <a:lvl1pPr>
              <a:defRPr lang="en-US" cap="small" baseline="0" dirty="0">
                <a:solidFill>
                  <a:schemeClr val="tx1">
                    <a:lumMod val="75000"/>
                    <a:lumOff val="25000"/>
                  </a:schemeClr>
                </a:solidFill>
              </a:defRPr>
            </a:lvl1pPr>
          </a:lstStyle>
          <a:p>
            <a:pPr marL="0" lvl="0"/>
            <a:r>
              <a:rPr lang="en-US"/>
              <a:t>Click to Edit Master Title Style</a:t>
            </a:r>
          </a:p>
        </p:txBody>
      </p:sp>
    </p:spTree>
    <p:extLst>
      <p:ext uri="{BB962C8B-B14F-4D97-AF65-F5344CB8AC3E}">
        <p14:creationId xmlns:p14="http://schemas.microsoft.com/office/powerpoint/2010/main" val="2300536724"/>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Logo and Content">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040D7D90-59F5-3843-B306-2F0EE34820BB}"/>
              </a:ext>
            </a:extLst>
          </p:cNvPr>
          <p:cNvGrpSpPr/>
          <p:nvPr/>
        </p:nvGrpSpPr>
        <p:grpSpPr>
          <a:xfrm>
            <a:off x="-12671" y="5"/>
            <a:ext cx="12215224" cy="172327"/>
            <a:chOff x="-9503" y="0"/>
            <a:chExt cx="9161418" cy="129245"/>
          </a:xfrm>
        </p:grpSpPr>
        <p:pic>
          <p:nvPicPr>
            <p:cNvPr id="20" name="Picture 19">
              <a:extLst>
                <a:ext uri="{FF2B5EF4-FFF2-40B4-BE49-F238E27FC236}">
                  <a16:creationId xmlns:a16="http://schemas.microsoft.com/office/drawing/2014/main" id="{F7E13BB5-FF4C-6442-BCF2-5739F953B628}"/>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41591" b="13351"/>
            <a:stretch/>
          </p:blipFill>
          <p:spPr>
            <a:xfrm>
              <a:off x="-9503" y="776"/>
              <a:ext cx="4580709" cy="128469"/>
            </a:xfrm>
            <a:prstGeom prst="rect">
              <a:avLst/>
            </a:prstGeom>
          </p:spPr>
        </p:pic>
        <p:pic>
          <p:nvPicPr>
            <p:cNvPr id="21" name="Picture 20">
              <a:extLst>
                <a:ext uri="{FF2B5EF4-FFF2-40B4-BE49-F238E27FC236}">
                  <a16:creationId xmlns:a16="http://schemas.microsoft.com/office/drawing/2014/main" id="{F9F650C2-7406-094B-B577-3D72613AD23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4571206" y="0"/>
              <a:ext cx="4580709" cy="129245"/>
            </a:xfrm>
            <a:prstGeom prst="rect">
              <a:avLst/>
            </a:prstGeom>
          </p:spPr>
        </p:pic>
      </p:grpSp>
      <p:sp>
        <p:nvSpPr>
          <p:cNvPr id="18" name="Content Placeholder 2">
            <a:extLst>
              <a:ext uri="{FF2B5EF4-FFF2-40B4-BE49-F238E27FC236}">
                <a16:creationId xmlns:a16="http://schemas.microsoft.com/office/drawing/2014/main" id="{2CB978F2-E9DC-43A6-A84F-48F54FD5547E}"/>
              </a:ext>
            </a:extLst>
          </p:cNvPr>
          <p:cNvSpPr>
            <a:spLocks noGrp="1"/>
          </p:cNvSpPr>
          <p:nvPr>
            <p:ph idx="1" hasCustomPrompt="1"/>
          </p:nvPr>
        </p:nvSpPr>
        <p:spPr>
          <a:xfrm>
            <a:off x="541871" y="889000"/>
            <a:ext cx="11106151" cy="5283200"/>
          </a:xfrm>
          <a:prstGeom prst="rect">
            <a:avLst/>
          </a:prstGeom>
        </p:spPr>
        <p:txBody>
          <a:bodyPr lIns="45720" rIns="45720">
            <a:noAutofit/>
          </a:bodyPr>
          <a:lstStyle>
            <a:lvl1pPr marL="304768" indent="-304768">
              <a:buClr>
                <a:srgbClr val="E80032"/>
              </a:buClr>
              <a:buFont typeface="Wingdings" panose="05000000000000000000" pitchFamily="2" charset="2"/>
              <a:buChar char="§"/>
              <a:defRPr sz="2667">
                <a:solidFill>
                  <a:schemeClr val="tx1">
                    <a:lumMod val="75000"/>
                    <a:lumOff val="25000"/>
                  </a:schemeClr>
                </a:solidFill>
              </a:defRPr>
            </a:lvl1pPr>
            <a:lvl2pPr marL="609539" indent="-304768">
              <a:buClr>
                <a:srgbClr val="E80032"/>
              </a:buClr>
              <a:buSzPct val="80000"/>
              <a:buFont typeface="Wingdings" panose="05000000000000000000" pitchFamily="2" charset="2"/>
              <a:buChar char="Ø"/>
              <a:defRPr sz="2400">
                <a:solidFill>
                  <a:schemeClr val="tx1">
                    <a:lumMod val="75000"/>
                    <a:lumOff val="25000"/>
                  </a:schemeClr>
                </a:solidFill>
              </a:defRPr>
            </a:lvl2pPr>
            <a:lvl3pPr marL="914309" indent="-304768">
              <a:buClr>
                <a:srgbClr val="E80032"/>
              </a:buClr>
              <a:buSzPct val="80000"/>
              <a:buFont typeface="Wingdings" panose="05000000000000000000" pitchFamily="2" charset="2"/>
              <a:buChar char="ü"/>
              <a:defRPr sz="2133">
                <a:solidFill>
                  <a:schemeClr val="tx1">
                    <a:lumMod val="75000"/>
                    <a:lumOff val="25000"/>
                  </a:schemeClr>
                </a:solidFill>
              </a:defRPr>
            </a:lvl3pPr>
            <a:lvl4pPr>
              <a:defRPr sz="2400"/>
            </a:lvl4pPr>
            <a:lvl5pPr>
              <a:defRPr sz="2400"/>
            </a:lvl5pPr>
          </a:lstStyle>
          <a:p>
            <a:pPr lvl="0"/>
            <a:r>
              <a:rPr lang="en-US"/>
              <a:t>Click to edit master text styles</a:t>
            </a:r>
          </a:p>
          <a:p>
            <a:pPr lvl="1"/>
            <a:r>
              <a:rPr lang="en-US"/>
              <a:t>Second level</a:t>
            </a:r>
          </a:p>
          <a:p>
            <a:pPr lvl="2"/>
            <a:r>
              <a:rPr lang="en-US"/>
              <a:t>Third level</a:t>
            </a:r>
          </a:p>
        </p:txBody>
      </p:sp>
      <p:cxnSp>
        <p:nvCxnSpPr>
          <p:cNvPr id="10" name="Straight Connector 9">
            <a:extLst>
              <a:ext uri="{FF2B5EF4-FFF2-40B4-BE49-F238E27FC236}">
                <a16:creationId xmlns:a16="http://schemas.microsoft.com/office/drawing/2014/main" id="{7C3528CD-D474-4F88-8270-2988B637097F}"/>
              </a:ext>
            </a:extLst>
          </p:cNvPr>
          <p:cNvCxnSpPr>
            <a:cxnSpLocks/>
          </p:cNvCxnSpPr>
          <p:nvPr/>
        </p:nvCxnSpPr>
        <p:spPr>
          <a:xfrm>
            <a:off x="541865" y="700988"/>
            <a:ext cx="11106912" cy="0"/>
          </a:xfrm>
          <a:prstGeom prst="line">
            <a:avLst/>
          </a:prstGeom>
          <a:ln w="9525">
            <a:solidFill>
              <a:srgbClr val="E80032"/>
            </a:solidFill>
          </a:ln>
        </p:spPr>
        <p:style>
          <a:lnRef idx="1">
            <a:schemeClr val="accent1"/>
          </a:lnRef>
          <a:fillRef idx="0">
            <a:schemeClr val="accent1"/>
          </a:fillRef>
          <a:effectRef idx="0">
            <a:schemeClr val="accent1"/>
          </a:effectRef>
          <a:fontRef idx="minor">
            <a:schemeClr val="tx1"/>
          </a:fontRef>
        </p:style>
      </p:cxnSp>
      <p:sp>
        <p:nvSpPr>
          <p:cNvPr id="8" name="Slide Number Placeholder 3">
            <a:extLst>
              <a:ext uri="{FF2B5EF4-FFF2-40B4-BE49-F238E27FC236}">
                <a16:creationId xmlns:a16="http://schemas.microsoft.com/office/drawing/2014/main" id="{D04D30FC-A071-49A3-9913-E7A7377092BB}"/>
              </a:ext>
            </a:extLst>
          </p:cNvPr>
          <p:cNvSpPr>
            <a:spLocks noGrp="1"/>
          </p:cNvSpPr>
          <p:nvPr>
            <p:ph type="sldNum" sz="quarter" idx="11"/>
          </p:nvPr>
        </p:nvSpPr>
        <p:spPr>
          <a:xfrm>
            <a:off x="11019270" y="6487075"/>
            <a:ext cx="624551" cy="365760"/>
          </a:xfrm>
          <a:prstGeom prst="rect">
            <a:avLst/>
          </a:prstGeom>
          <a:noFill/>
        </p:spPr>
        <p:txBody>
          <a:bodyPr anchor="ctr"/>
          <a:lstStyle>
            <a:lvl1pPr algn="r">
              <a:defRPr sz="1333" b="1">
                <a:solidFill>
                  <a:schemeClr val="tx1">
                    <a:lumMod val="50000"/>
                    <a:lumOff val="50000"/>
                  </a:schemeClr>
                </a:solidFill>
                <a:latin typeface="Calibri" panose="020F0502020204030204" pitchFamily="34" charset="0"/>
                <a:cs typeface="Calibri" panose="020F0502020204030204" pitchFamily="34" charset="0"/>
              </a:defRPr>
            </a:lvl1pPr>
          </a:lstStyle>
          <a:p>
            <a:fld id="{10B5F218-8A30-41D1-99B7-7711F0BC616D}" type="slidenum">
              <a:rPr lang="en-US" smtClean="0"/>
              <a:t>‹#›</a:t>
            </a:fld>
            <a:endParaRPr lang="en-US"/>
          </a:p>
        </p:txBody>
      </p:sp>
      <p:sp>
        <p:nvSpPr>
          <p:cNvPr id="14" name="Date Placeholder 4">
            <a:extLst>
              <a:ext uri="{FF2B5EF4-FFF2-40B4-BE49-F238E27FC236}">
                <a16:creationId xmlns:a16="http://schemas.microsoft.com/office/drawing/2014/main" id="{0216CBA7-4538-45AB-B121-91E8E5F03A43}"/>
              </a:ext>
            </a:extLst>
          </p:cNvPr>
          <p:cNvSpPr>
            <a:spLocks noGrp="1"/>
          </p:cNvSpPr>
          <p:nvPr>
            <p:ph type="dt" sz="half" idx="12"/>
          </p:nvPr>
        </p:nvSpPr>
        <p:spPr>
          <a:xfrm>
            <a:off x="7821084" y="6493171"/>
            <a:ext cx="3101421" cy="365760"/>
          </a:xfrm>
          <a:prstGeom prst="rect">
            <a:avLst/>
          </a:prstGeom>
        </p:spPr>
        <p:txBody>
          <a:bodyPr anchor="ctr"/>
          <a:lstStyle>
            <a:lvl1pPr algn="r">
              <a:defRPr sz="1333">
                <a:solidFill>
                  <a:schemeClr val="tx1">
                    <a:lumMod val="50000"/>
                    <a:lumOff val="50000"/>
                  </a:schemeClr>
                </a:solidFill>
                <a:latin typeface="Calibri" panose="020F0502020204030204" pitchFamily="34" charset="0"/>
                <a:cs typeface="Calibri" panose="020F0502020204030204" pitchFamily="34" charset="0"/>
              </a:defRPr>
            </a:lvl1pPr>
          </a:lstStyle>
          <a:p>
            <a:r>
              <a:rPr lang="en-US"/>
              <a:t>June 2023</a:t>
            </a:r>
          </a:p>
        </p:txBody>
      </p:sp>
      <p:sp>
        <p:nvSpPr>
          <p:cNvPr id="15" name="Footer Placeholder 2">
            <a:extLst>
              <a:ext uri="{FF2B5EF4-FFF2-40B4-BE49-F238E27FC236}">
                <a16:creationId xmlns:a16="http://schemas.microsoft.com/office/drawing/2014/main" id="{732357EA-89F0-4A5C-864B-33A628789DBD}"/>
              </a:ext>
            </a:extLst>
          </p:cNvPr>
          <p:cNvSpPr>
            <a:spLocks noGrp="1"/>
          </p:cNvSpPr>
          <p:nvPr>
            <p:ph type="ftr" sz="quarter" idx="10"/>
          </p:nvPr>
        </p:nvSpPr>
        <p:spPr>
          <a:xfrm>
            <a:off x="539748" y="6487075"/>
            <a:ext cx="4023360" cy="365760"/>
          </a:xfrm>
          <a:prstGeom prst="rect">
            <a:avLst/>
          </a:prstGeom>
        </p:spPr>
        <p:txBody>
          <a:bodyPr lIns="45720" rIns="45720" anchor="ctr"/>
          <a:lstStyle>
            <a:lvl1pPr algn="l">
              <a:defRPr sz="1333">
                <a:solidFill>
                  <a:schemeClr val="tx1">
                    <a:lumMod val="50000"/>
                    <a:lumOff val="50000"/>
                  </a:schemeClr>
                </a:solidFill>
                <a:latin typeface="Calibri" panose="020F0502020204030204" pitchFamily="34" charset="0"/>
                <a:cs typeface="Calibri" panose="020F0502020204030204" pitchFamily="34" charset="0"/>
              </a:defRPr>
            </a:lvl1pPr>
          </a:lstStyle>
          <a:p>
            <a:r>
              <a:rPr lang="en-US"/>
              <a:t>DOW CONFIDENTIAL - Do not share without permission</a:t>
            </a:r>
          </a:p>
        </p:txBody>
      </p:sp>
      <p:sp>
        <p:nvSpPr>
          <p:cNvPr id="11" name="Title 1">
            <a:extLst>
              <a:ext uri="{FF2B5EF4-FFF2-40B4-BE49-F238E27FC236}">
                <a16:creationId xmlns:a16="http://schemas.microsoft.com/office/drawing/2014/main" id="{B49CFD2F-36B8-0841-B2EB-F5F312EEE3FD}"/>
              </a:ext>
            </a:extLst>
          </p:cNvPr>
          <p:cNvSpPr>
            <a:spLocks noGrp="1"/>
          </p:cNvSpPr>
          <p:nvPr>
            <p:ph type="title" hasCustomPrompt="1"/>
          </p:nvPr>
        </p:nvSpPr>
        <p:spPr>
          <a:xfrm>
            <a:off x="541485" y="130701"/>
            <a:ext cx="11106912" cy="560832"/>
          </a:xfrm>
          <a:prstGeom prst="rect">
            <a:avLst/>
          </a:prstGeom>
        </p:spPr>
        <p:txBody>
          <a:bodyPr lIns="45720" rIns="45720" anchor="ctr"/>
          <a:lstStyle>
            <a:lvl1pPr>
              <a:defRPr lang="en-US" cap="small" baseline="0" dirty="0">
                <a:solidFill>
                  <a:schemeClr val="tx1">
                    <a:lumMod val="75000"/>
                    <a:lumOff val="25000"/>
                  </a:schemeClr>
                </a:solidFill>
              </a:defRPr>
            </a:lvl1pPr>
          </a:lstStyle>
          <a:p>
            <a:pPr marL="0" lvl="0"/>
            <a:r>
              <a:rPr lang="en-US"/>
              <a:t>Click to Edit Master Title Style</a:t>
            </a:r>
          </a:p>
        </p:txBody>
      </p:sp>
    </p:spTree>
    <p:extLst>
      <p:ext uri="{BB962C8B-B14F-4D97-AF65-F5344CB8AC3E}">
        <p14:creationId xmlns:p14="http://schemas.microsoft.com/office/powerpoint/2010/main" val="2833336375"/>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_Blank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9D185F9-ACC4-4ECC-B130-7B16B3C4764B}"/>
              </a:ext>
            </a:extLst>
          </p:cNvPr>
          <p:cNvSpPr/>
          <p:nvPr/>
        </p:nvSpPr>
        <p:spPr>
          <a:xfrm>
            <a:off x="0" y="6577586"/>
            <a:ext cx="12192000" cy="280417"/>
          </a:xfrm>
          <a:prstGeom prst="rect">
            <a:avLst/>
          </a:prstGeom>
          <a:solidFill>
            <a:srgbClr val="E3E6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CBC4B5"/>
              </a:solidFill>
              <a:effectLst/>
              <a:uLnTx/>
              <a:uFillTx/>
              <a:latin typeface="Georgia" panose="02040502050405020303"/>
              <a:ea typeface="+mn-ea"/>
              <a:cs typeface="+mn-cs"/>
            </a:endParaRPr>
          </a:p>
        </p:txBody>
      </p:sp>
      <p:sp>
        <p:nvSpPr>
          <p:cNvPr id="8" name="Diamond 7">
            <a:extLst>
              <a:ext uri="{FF2B5EF4-FFF2-40B4-BE49-F238E27FC236}">
                <a16:creationId xmlns:a16="http://schemas.microsoft.com/office/drawing/2014/main" id="{4FF8E35B-3231-4F45-B01A-CF32805B9875}"/>
              </a:ext>
            </a:extLst>
          </p:cNvPr>
          <p:cNvSpPr>
            <a:spLocks noChangeAspect="1"/>
          </p:cNvSpPr>
          <p:nvPr/>
        </p:nvSpPr>
        <p:spPr>
          <a:xfrm>
            <a:off x="5343642" y="6296295"/>
            <a:ext cx="1518657" cy="548640"/>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pic>
        <p:nvPicPr>
          <p:cNvPr id="9" name="Picture 8">
            <a:extLst>
              <a:ext uri="{FF2B5EF4-FFF2-40B4-BE49-F238E27FC236}">
                <a16:creationId xmlns:a16="http://schemas.microsoft.com/office/drawing/2014/main" id="{91A192EC-7358-4417-B8B5-A2EE672387C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569218" y="6384033"/>
            <a:ext cx="1059503" cy="365579"/>
          </a:xfrm>
          <a:prstGeom prst="rect">
            <a:avLst/>
          </a:prstGeom>
        </p:spPr>
      </p:pic>
      <p:sp>
        <p:nvSpPr>
          <p:cNvPr id="2" name="Rectangle 1">
            <a:extLst>
              <a:ext uri="{FF2B5EF4-FFF2-40B4-BE49-F238E27FC236}">
                <a16:creationId xmlns:a16="http://schemas.microsoft.com/office/drawing/2014/main" id="{348EA302-157D-434D-B880-B29B5CC66066}"/>
              </a:ext>
            </a:extLst>
          </p:cNvPr>
          <p:cNvSpPr/>
          <p:nvPr/>
        </p:nvSpPr>
        <p:spPr bwMode="white">
          <a:xfrm>
            <a:off x="0" y="6385326"/>
            <a:ext cx="12192000" cy="4726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lumMod val="50000"/>
                  <a:lumOff val="50000"/>
                </a:schemeClr>
              </a:solidFill>
            </a:endParaRPr>
          </a:p>
        </p:txBody>
      </p:sp>
      <p:sp>
        <p:nvSpPr>
          <p:cNvPr id="10" name="Slide Number Placeholder 3">
            <a:extLst>
              <a:ext uri="{FF2B5EF4-FFF2-40B4-BE49-F238E27FC236}">
                <a16:creationId xmlns:a16="http://schemas.microsoft.com/office/drawing/2014/main" id="{C01AE467-E9ED-409C-AA8B-1C2E9BCFA1D2}"/>
              </a:ext>
            </a:extLst>
          </p:cNvPr>
          <p:cNvSpPr>
            <a:spLocks noGrp="1"/>
          </p:cNvSpPr>
          <p:nvPr>
            <p:ph type="sldNum" sz="quarter" idx="11"/>
          </p:nvPr>
        </p:nvSpPr>
        <p:spPr>
          <a:xfrm>
            <a:off x="11019270" y="6487075"/>
            <a:ext cx="624551" cy="365760"/>
          </a:xfrm>
          <a:prstGeom prst="rect">
            <a:avLst/>
          </a:prstGeom>
          <a:noFill/>
        </p:spPr>
        <p:txBody>
          <a:bodyPr anchor="ctr"/>
          <a:lstStyle>
            <a:lvl1pPr algn="r">
              <a:defRPr sz="1333" b="1">
                <a:solidFill>
                  <a:schemeClr val="tx1">
                    <a:lumMod val="50000"/>
                    <a:lumOff val="50000"/>
                  </a:schemeClr>
                </a:solidFill>
                <a:latin typeface="Calibri" panose="020F0502020204030204" pitchFamily="34" charset="0"/>
                <a:cs typeface="Calibri" panose="020F0502020204030204" pitchFamily="34" charset="0"/>
              </a:defRPr>
            </a:lvl1pPr>
          </a:lstStyle>
          <a:p>
            <a:fld id="{10B5F218-8A30-41D1-99B7-7711F0BC616D}" type="slidenum">
              <a:rPr lang="en-US" smtClean="0"/>
              <a:t>‹#›</a:t>
            </a:fld>
            <a:endParaRPr lang="en-US"/>
          </a:p>
        </p:txBody>
      </p:sp>
      <p:sp>
        <p:nvSpPr>
          <p:cNvPr id="12" name="Date Placeholder 4">
            <a:extLst>
              <a:ext uri="{FF2B5EF4-FFF2-40B4-BE49-F238E27FC236}">
                <a16:creationId xmlns:a16="http://schemas.microsoft.com/office/drawing/2014/main" id="{29D5CE03-678D-4288-B7FF-4A2A3F6EF5A8}"/>
              </a:ext>
            </a:extLst>
          </p:cNvPr>
          <p:cNvSpPr>
            <a:spLocks noGrp="1"/>
          </p:cNvSpPr>
          <p:nvPr>
            <p:ph type="dt" sz="half" idx="12"/>
          </p:nvPr>
        </p:nvSpPr>
        <p:spPr>
          <a:xfrm>
            <a:off x="7821084" y="6487075"/>
            <a:ext cx="3101421" cy="365760"/>
          </a:xfrm>
          <a:prstGeom prst="rect">
            <a:avLst/>
          </a:prstGeom>
        </p:spPr>
        <p:txBody>
          <a:bodyPr anchor="ctr"/>
          <a:lstStyle>
            <a:lvl1pPr algn="r">
              <a:defRPr sz="1333">
                <a:solidFill>
                  <a:schemeClr val="tx1">
                    <a:lumMod val="50000"/>
                    <a:lumOff val="50000"/>
                  </a:schemeClr>
                </a:solidFill>
                <a:latin typeface="Calibri" panose="020F0502020204030204" pitchFamily="34" charset="0"/>
                <a:cs typeface="Calibri" panose="020F0502020204030204" pitchFamily="34" charset="0"/>
              </a:defRPr>
            </a:lvl1pPr>
          </a:lstStyle>
          <a:p>
            <a:r>
              <a:rPr lang="en-US"/>
              <a:t>June 2023</a:t>
            </a:r>
          </a:p>
        </p:txBody>
      </p:sp>
      <p:sp>
        <p:nvSpPr>
          <p:cNvPr id="13" name="Footer Placeholder 2">
            <a:extLst>
              <a:ext uri="{FF2B5EF4-FFF2-40B4-BE49-F238E27FC236}">
                <a16:creationId xmlns:a16="http://schemas.microsoft.com/office/drawing/2014/main" id="{9EF58070-D9CB-4DB3-9CA8-428FF4C6A5D7}"/>
              </a:ext>
            </a:extLst>
          </p:cNvPr>
          <p:cNvSpPr>
            <a:spLocks noGrp="1"/>
          </p:cNvSpPr>
          <p:nvPr>
            <p:ph type="ftr" sz="quarter" idx="10"/>
          </p:nvPr>
        </p:nvSpPr>
        <p:spPr>
          <a:xfrm>
            <a:off x="539748" y="6487075"/>
            <a:ext cx="4023360" cy="365760"/>
          </a:xfrm>
          <a:prstGeom prst="rect">
            <a:avLst/>
          </a:prstGeom>
        </p:spPr>
        <p:txBody>
          <a:bodyPr lIns="45720" rIns="45720" anchor="ctr"/>
          <a:lstStyle>
            <a:lvl1pPr algn="l">
              <a:defRPr sz="1333">
                <a:solidFill>
                  <a:schemeClr val="tx1">
                    <a:lumMod val="50000"/>
                    <a:lumOff val="50000"/>
                  </a:schemeClr>
                </a:solidFill>
                <a:latin typeface="Calibri" panose="020F0502020204030204" pitchFamily="34" charset="0"/>
                <a:cs typeface="Calibri" panose="020F0502020204030204" pitchFamily="34" charset="0"/>
              </a:defRPr>
            </a:lvl1pPr>
          </a:lstStyle>
          <a:p>
            <a:r>
              <a:rPr lang="en-US"/>
              <a:t>DOW CONFIDENTIAL - Do not share without permission</a:t>
            </a:r>
          </a:p>
        </p:txBody>
      </p:sp>
      <p:sp>
        <p:nvSpPr>
          <p:cNvPr id="11" name="Rectangle 10">
            <a:extLst>
              <a:ext uri="{FF2B5EF4-FFF2-40B4-BE49-F238E27FC236}">
                <a16:creationId xmlns:a16="http://schemas.microsoft.com/office/drawing/2014/main" id="{CD844E1C-37CC-4BB0-85F6-6A8BDCFD6488}"/>
              </a:ext>
            </a:extLst>
          </p:cNvPr>
          <p:cNvSpPr/>
          <p:nvPr/>
        </p:nvSpPr>
        <p:spPr>
          <a:xfrm>
            <a:off x="0" y="6577586"/>
            <a:ext cx="12192000" cy="280417"/>
          </a:xfrm>
          <a:prstGeom prst="rect">
            <a:avLst/>
          </a:prstGeom>
          <a:solidFill>
            <a:srgbClr val="E3E6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CBC4B5"/>
              </a:solidFill>
              <a:effectLst/>
              <a:uLnTx/>
              <a:uFillTx/>
              <a:latin typeface="Georgia" panose="02040502050405020303"/>
              <a:ea typeface="+mn-ea"/>
              <a:cs typeface="+mn-cs"/>
            </a:endParaRPr>
          </a:p>
        </p:txBody>
      </p:sp>
      <p:sp>
        <p:nvSpPr>
          <p:cNvPr id="14" name="Rectangle 13">
            <a:extLst>
              <a:ext uri="{FF2B5EF4-FFF2-40B4-BE49-F238E27FC236}">
                <a16:creationId xmlns:a16="http://schemas.microsoft.com/office/drawing/2014/main" id="{7AE31D21-1F74-4859-91AB-060F38F56A41}"/>
              </a:ext>
            </a:extLst>
          </p:cNvPr>
          <p:cNvSpPr/>
          <p:nvPr/>
        </p:nvSpPr>
        <p:spPr bwMode="white">
          <a:xfrm>
            <a:off x="0" y="6385326"/>
            <a:ext cx="12192000" cy="4726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lumMod val="50000"/>
                  <a:lumOff val="50000"/>
                </a:schemeClr>
              </a:solidFill>
            </a:endParaRPr>
          </a:p>
        </p:txBody>
      </p:sp>
      <p:pic>
        <p:nvPicPr>
          <p:cNvPr id="15" name="Picture 14">
            <a:extLst>
              <a:ext uri="{FF2B5EF4-FFF2-40B4-BE49-F238E27FC236}">
                <a16:creationId xmlns:a16="http://schemas.microsoft.com/office/drawing/2014/main" id="{9744121D-6A0A-AC45-86FA-786BC760568E}"/>
              </a:ext>
            </a:extLst>
          </p:cNvPr>
          <p:cNvPicPr>
            <a:picLocks noChangeAspect="1"/>
          </p:cNvPicPr>
          <p:nvPr/>
        </p:nvPicPr>
        <p:blipFill rotWithShape="1">
          <a:blip r:embed="rId3" cstate="print">
            <a:alphaModFix amt="50000"/>
            <a:extLst>
              <a:ext uri="{28A0092B-C50C-407E-A947-70E740481C1C}">
                <a14:useLocalDpi xmlns:a14="http://schemas.microsoft.com/office/drawing/2010/main"/>
              </a:ext>
            </a:extLst>
          </a:blip>
          <a:srcRect/>
          <a:stretch/>
        </p:blipFill>
        <p:spPr>
          <a:xfrm>
            <a:off x="2581" y="1455"/>
            <a:ext cx="12189419" cy="6856548"/>
          </a:xfrm>
          <a:prstGeom prst="rect">
            <a:avLst/>
          </a:prstGeom>
        </p:spPr>
      </p:pic>
      <p:sp>
        <p:nvSpPr>
          <p:cNvPr id="16" name="Content Placeholder 2">
            <a:extLst>
              <a:ext uri="{FF2B5EF4-FFF2-40B4-BE49-F238E27FC236}">
                <a16:creationId xmlns:a16="http://schemas.microsoft.com/office/drawing/2014/main" id="{2CB978F2-E9DC-43A6-A84F-48F54FD5547E}"/>
              </a:ext>
            </a:extLst>
          </p:cNvPr>
          <p:cNvSpPr>
            <a:spLocks noGrp="1"/>
          </p:cNvSpPr>
          <p:nvPr>
            <p:ph idx="1" hasCustomPrompt="1"/>
          </p:nvPr>
        </p:nvSpPr>
        <p:spPr>
          <a:xfrm>
            <a:off x="541871" y="2277184"/>
            <a:ext cx="11106151" cy="3895016"/>
          </a:xfrm>
          <a:prstGeom prst="rect">
            <a:avLst/>
          </a:prstGeom>
        </p:spPr>
        <p:txBody>
          <a:bodyPr lIns="45720" rIns="45720">
            <a:noAutofit/>
          </a:bodyPr>
          <a:lstStyle>
            <a:lvl1pPr marL="304768" indent="-304768">
              <a:buClr>
                <a:srgbClr val="E80032"/>
              </a:buClr>
              <a:buFont typeface="Wingdings" panose="05000000000000000000" pitchFamily="2" charset="2"/>
              <a:buChar char="§"/>
              <a:defRPr sz="2667">
                <a:solidFill>
                  <a:schemeClr val="tx1">
                    <a:lumMod val="75000"/>
                    <a:lumOff val="25000"/>
                  </a:schemeClr>
                </a:solidFill>
              </a:defRPr>
            </a:lvl1pPr>
            <a:lvl2pPr marL="609539" indent="-304768">
              <a:buClr>
                <a:srgbClr val="E80032"/>
              </a:buClr>
              <a:buSzPct val="80000"/>
              <a:buFont typeface="Wingdings" panose="05000000000000000000" pitchFamily="2" charset="2"/>
              <a:buChar char="Ø"/>
              <a:defRPr sz="2400">
                <a:solidFill>
                  <a:schemeClr val="tx1">
                    <a:lumMod val="75000"/>
                    <a:lumOff val="25000"/>
                  </a:schemeClr>
                </a:solidFill>
              </a:defRPr>
            </a:lvl2pPr>
            <a:lvl3pPr marL="914309" indent="-304768">
              <a:buClr>
                <a:srgbClr val="E80032"/>
              </a:buClr>
              <a:buSzPct val="80000"/>
              <a:buFont typeface="Wingdings" panose="05000000000000000000" pitchFamily="2" charset="2"/>
              <a:buChar char="ü"/>
              <a:defRPr sz="2133">
                <a:solidFill>
                  <a:schemeClr val="tx1">
                    <a:lumMod val="75000"/>
                    <a:lumOff val="25000"/>
                  </a:schemeClr>
                </a:solidFill>
              </a:defRPr>
            </a:lvl3pPr>
            <a:lvl4pPr>
              <a:defRPr sz="2400"/>
            </a:lvl4pPr>
            <a:lvl5pPr>
              <a:defRPr sz="2400"/>
            </a:lvl5pPr>
          </a:lstStyle>
          <a:p>
            <a:pPr lvl="0"/>
            <a:r>
              <a:rPr lang="en-US"/>
              <a:t>Click to edit master text styles</a:t>
            </a:r>
          </a:p>
          <a:p>
            <a:pPr lvl="1"/>
            <a:r>
              <a:rPr lang="en-US"/>
              <a:t>Second level</a:t>
            </a:r>
          </a:p>
          <a:p>
            <a:pPr lvl="2"/>
            <a:r>
              <a:rPr lang="en-US"/>
              <a:t>Third level</a:t>
            </a:r>
          </a:p>
        </p:txBody>
      </p:sp>
      <p:sp>
        <p:nvSpPr>
          <p:cNvPr id="17" name="Title 1">
            <a:extLst>
              <a:ext uri="{FF2B5EF4-FFF2-40B4-BE49-F238E27FC236}">
                <a16:creationId xmlns:a16="http://schemas.microsoft.com/office/drawing/2014/main" id="{B49CFD2F-36B8-0841-B2EB-F5F312EEE3FD}"/>
              </a:ext>
            </a:extLst>
          </p:cNvPr>
          <p:cNvSpPr>
            <a:spLocks noGrp="1"/>
          </p:cNvSpPr>
          <p:nvPr>
            <p:ph type="title" hasCustomPrompt="1"/>
          </p:nvPr>
        </p:nvSpPr>
        <p:spPr>
          <a:xfrm>
            <a:off x="541485" y="1395381"/>
            <a:ext cx="11106912" cy="560832"/>
          </a:xfrm>
          <a:prstGeom prst="rect">
            <a:avLst/>
          </a:prstGeom>
        </p:spPr>
        <p:txBody>
          <a:bodyPr lIns="45720" rIns="45720" anchor="ctr"/>
          <a:lstStyle>
            <a:lvl1pPr>
              <a:defRPr lang="en-US" sz="4800" cap="small" baseline="0" dirty="0">
                <a:solidFill>
                  <a:schemeClr val="tx1">
                    <a:lumMod val="75000"/>
                    <a:lumOff val="25000"/>
                  </a:schemeClr>
                </a:solidFill>
              </a:defRPr>
            </a:lvl1pPr>
          </a:lstStyle>
          <a:p>
            <a:pPr marL="0" lvl="0"/>
            <a:r>
              <a:rPr lang="en-US"/>
              <a:t>Divider Slide Title</a:t>
            </a:r>
          </a:p>
        </p:txBody>
      </p:sp>
      <p:sp>
        <p:nvSpPr>
          <p:cNvPr id="19" name="Slide Number Placeholder 3">
            <a:extLst>
              <a:ext uri="{FF2B5EF4-FFF2-40B4-BE49-F238E27FC236}">
                <a16:creationId xmlns:a16="http://schemas.microsoft.com/office/drawing/2014/main" id="{E4953707-39C9-40EE-A018-D13137D15C86}"/>
              </a:ext>
            </a:extLst>
          </p:cNvPr>
          <p:cNvSpPr txBox="1">
            <a:spLocks/>
          </p:cNvSpPr>
          <p:nvPr/>
        </p:nvSpPr>
        <p:spPr>
          <a:xfrm>
            <a:off x="11015270" y="6498440"/>
            <a:ext cx="624551" cy="365760"/>
          </a:xfrm>
          <a:prstGeom prst="rect">
            <a:avLst/>
          </a:prstGeom>
          <a:noFill/>
        </p:spPr>
        <p:txBody>
          <a:bodyPr anchor="ctr"/>
          <a:lstStyle>
            <a:defPPr>
              <a:defRPr lang="en-US"/>
            </a:defPPr>
            <a:lvl1pPr marL="0" algn="r" defTabSz="914400" rtl="0" eaLnBrk="1" latinLnBrk="0" hangingPunct="1">
              <a:defRPr sz="1000" b="1" kern="1200">
                <a:solidFill>
                  <a:schemeClr val="tx1">
                    <a:lumMod val="50000"/>
                    <a:lumOff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D1532F-61F1-B941-ACDF-6BC65E0B4055}" type="slidenum">
              <a:rPr lang="en-US" sz="1333" smtClean="0"/>
              <a:pPr/>
              <a:t>‹#›</a:t>
            </a:fld>
            <a:endParaRPr lang="en-US" sz="1333"/>
          </a:p>
        </p:txBody>
      </p:sp>
    </p:spTree>
    <p:extLst>
      <p:ext uri="{BB962C8B-B14F-4D97-AF65-F5344CB8AC3E}">
        <p14:creationId xmlns:p14="http://schemas.microsoft.com/office/powerpoint/2010/main" val="37101500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_Blank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9D185F9-ACC4-4ECC-B130-7B16B3C4764B}"/>
              </a:ext>
            </a:extLst>
          </p:cNvPr>
          <p:cNvSpPr/>
          <p:nvPr/>
        </p:nvSpPr>
        <p:spPr>
          <a:xfrm>
            <a:off x="0" y="6577586"/>
            <a:ext cx="12192000" cy="280417"/>
          </a:xfrm>
          <a:prstGeom prst="rect">
            <a:avLst/>
          </a:prstGeom>
          <a:solidFill>
            <a:srgbClr val="E3E6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CBC4B5"/>
              </a:solidFill>
              <a:effectLst/>
              <a:uLnTx/>
              <a:uFillTx/>
              <a:latin typeface="Georgia" panose="02040502050405020303"/>
              <a:ea typeface="+mn-ea"/>
              <a:cs typeface="+mn-cs"/>
            </a:endParaRPr>
          </a:p>
        </p:txBody>
      </p:sp>
      <p:sp>
        <p:nvSpPr>
          <p:cNvPr id="8" name="Diamond 7">
            <a:extLst>
              <a:ext uri="{FF2B5EF4-FFF2-40B4-BE49-F238E27FC236}">
                <a16:creationId xmlns:a16="http://schemas.microsoft.com/office/drawing/2014/main" id="{4FF8E35B-3231-4F45-B01A-CF32805B9875}"/>
              </a:ext>
            </a:extLst>
          </p:cNvPr>
          <p:cNvSpPr>
            <a:spLocks noChangeAspect="1"/>
          </p:cNvSpPr>
          <p:nvPr/>
        </p:nvSpPr>
        <p:spPr>
          <a:xfrm>
            <a:off x="5343642" y="6296295"/>
            <a:ext cx="1518657" cy="548640"/>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pic>
        <p:nvPicPr>
          <p:cNvPr id="9" name="Picture 8">
            <a:extLst>
              <a:ext uri="{FF2B5EF4-FFF2-40B4-BE49-F238E27FC236}">
                <a16:creationId xmlns:a16="http://schemas.microsoft.com/office/drawing/2014/main" id="{91A192EC-7358-4417-B8B5-A2EE672387C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569218" y="6384033"/>
            <a:ext cx="1059503" cy="365579"/>
          </a:xfrm>
          <a:prstGeom prst="rect">
            <a:avLst/>
          </a:prstGeom>
        </p:spPr>
      </p:pic>
      <p:sp>
        <p:nvSpPr>
          <p:cNvPr id="2" name="Rectangle 1">
            <a:extLst>
              <a:ext uri="{FF2B5EF4-FFF2-40B4-BE49-F238E27FC236}">
                <a16:creationId xmlns:a16="http://schemas.microsoft.com/office/drawing/2014/main" id="{348EA302-157D-434D-B880-B29B5CC66066}"/>
              </a:ext>
            </a:extLst>
          </p:cNvPr>
          <p:cNvSpPr/>
          <p:nvPr/>
        </p:nvSpPr>
        <p:spPr bwMode="white">
          <a:xfrm>
            <a:off x="0" y="6385326"/>
            <a:ext cx="12192000" cy="4726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lumMod val="50000"/>
                  <a:lumOff val="50000"/>
                </a:schemeClr>
              </a:solidFill>
            </a:endParaRPr>
          </a:p>
        </p:txBody>
      </p:sp>
      <p:sp>
        <p:nvSpPr>
          <p:cNvPr id="10" name="Slide Number Placeholder 3">
            <a:extLst>
              <a:ext uri="{FF2B5EF4-FFF2-40B4-BE49-F238E27FC236}">
                <a16:creationId xmlns:a16="http://schemas.microsoft.com/office/drawing/2014/main" id="{C01AE467-E9ED-409C-AA8B-1C2E9BCFA1D2}"/>
              </a:ext>
            </a:extLst>
          </p:cNvPr>
          <p:cNvSpPr>
            <a:spLocks noGrp="1"/>
          </p:cNvSpPr>
          <p:nvPr>
            <p:ph type="sldNum" sz="quarter" idx="11"/>
          </p:nvPr>
        </p:nvSpPr>
        <p:spPr>
          <a:xfrm>
            <a:off x="11019270" y="6487075"/>
            <a:ext cx="624551" cy="365760"/>
          </a:xfrm>
          <a:prstGeom prst="rect">
            <a:avLst/>
          </a:prstGeom>
          <a:noFill/>
        </p:spPr>
        <p:txBody>
          <a:bodyPr anchor="ctr"/>
          <a:lstStyle>
            <a:lvl1pPr algn="r">
              <a:defRPr sz="1333" b="1">
                <a:solidFill>
                  <a:schemeClr val="tx1">
                    <a:lumMod val="50000"/>
                    <a:lumOff val="50000"/>
                  </a:schemeClr>
                </a:solidFill>
                <a:latin typeface="Calibri" panose="020F0502020204030204" pitchFamily="34" charset="0"/>
                <a:cs typeface="Calibri" panose="020F0502020204030204" pitchFamily="34" charset="0"/>
              </a:defRPr>
            </a:lvl1pPr>
          </a:lstStyle>
          <a:p>
            <a:fld id="{10B5F218-8A30-41D1-99B7-7711F0BC616D}" type="slidenum">
              <a:rPr lang="en-US" smtClean="0"/>
              <a:t>‹#›</a:t>
            </a:fld>
            <a:endParaRPr lang="en-US"/>
          </a:p>
        </p:txBody>
      </p:sp>
      <p:sp>
        <p:nvSpPr>
          <p:cNvPr id="12" name="Date Placeholder 4">
            <a:extLst>
              <a:ext uri="{FF2B5EF4-FFF2-40B4-BE49-F238E27FC236}">
                <a16:creationId xmlns:a16="http://schemas.microsoft.com/office/drawing/2014/main" id="{29D5CE03-678D-4288-B7FF-4A2A3F6EF5A8}"/>
              </a:ext>
            </a:extLst>
          </p:cNvPr>
          <p:cNvSpPr>
            <a:spLocks noGrp="1"/>
          </p:cNvSpPr>
          <p:nvPr>
            <p:ph type="dt" sz="half" idx="12"/>
          </p:nvPr>
        </p:nvSpPr>
        <p:spPr>
          <a:xfrm>
            <a:off x="7821084" y="6487075"/>
            <a:ext cx="3101421" cy="365760"/>
          </a:xfrm>
          <a:prstGeom prst="rect">
            <a:avLst/>
          </a:prstGeom>
        </p:spPr>
        <p:txBody>
          <a:bodyPr anchor="ctr"/>
          <a:lstStyle>
            <a:lvl1pPr algn="r">
              <a:defRPr sz="1333">
                <a:solidFill>
                  <a:schemeClr val="tx1">
                    <a:lumMod val="50000"/>
                    <a:lumOff val="50000"/>
                  </a:schemeClr>
                </a:solidFill>
                <a:latin typeface="Calibri" panose="020F0502020204030204" pitchFamily="34" charset="0"/>
                <a:cs typeface="Calibri" panose="020F0502020204030204" pitchFamily="34" charset="0"/>
              </a:defRPr>
            </a:lvl1pPr>
          </a:lstStyle>
          <a:p>
            <a:r>
              <a:rPr lang="en-US"/>
              <a:t>June 2023</a:t>
            </a:r>
          </a:p>
        </p:txBody>
      </p:sp>
      <p:sp>
        <p:nvSpPr>
          <p:cNvPr id="13" name="Footer Placeholder 2">
            <a:extLst>
              <a:ext uri="{FF2B5EF4-FFF2-40B4-BE49-F238E27FC236}">
                <a16:creationId xmlns:a16="http://schemas.microsoft.com/office/drawing/2014/main" id="{9EF58070-D9CB-4DB3-9CA8-428FF4C6A5D7}"/>
              </a:ext>
            </a:extLst>
          </p:cNvPr>
          <p:cNvSpPr>
            <a:spLocks noGrp="1"/>
          </p:cNvSpPr>
          <p:nvPr>
            <p:ph type="ftr" sz="quarter" idx="10"/>
          </p:nvPr>
        </p:nvSpPr>
        <p:spPr>
          <a:xfrm>
            <a:off x="539748" y="6487075"/>
            <a:ext cx="4023360" cy="365760"/>
          </a:xfrm>
          <a:prstGeom prst="rect">
            <a:avLst/>
          </a:prstGeom>
        </p:spPr>
        <p:txBody>
          <a:bodyPr lIns="45720" rIns="45720" anchor="ctr"/>
          <a:lstStyle>
            <a:lvl1pPr algn="l">
              <a:defRPr sz="1333">
                <a:solidFill>
                  <a:schemeClr val="tx1">
                    <a:lumMod val="50000"/>
                    <a:lumOff val="50000"/>
                  </a:schemeClr>
                </a:solidFill>
                <a:latin typeface="Calibri" panose="020F0502020204030204" pitchFamily="34" charset="0"/>
                <a:cs typeface="Calibri" panose="020F0502020204030204" pitchFamily="34" charset="0"/>
              </a:defRPr>
            </a:lvl1pPr>
          </a:lstStyle>
          <a:p>
            <a:r>
              <a:rPr lang="en-US"/>
              <a:t>DOW CONFIDENTIAL - Do not share without permission</a:t>
            </a:r>
          </a:p>
        </p:txBody>
      </p:sp>
      <p:sp>
        <p:nvSpPr>
          <p:cNvPr id="11" name="Rectangle 10">
            <a:extLst>
              <a:ext uri="{FF2B5EF4-FFF2-40B4-BE49-F238E27FC236}">
                <a16:creationId xmlns:a16="http://schemas.microsoft.com/office/drawing/2014/main" id="{CD844E1C-37CC-4BB0-85F6-6A8BDCFD6488}"/>
              </a:ext>
            </a:extLst>
          </p:cNvPr>
          <p:cNvSpPr/>
          <p:nvPr/>
        </p:nvSpPr>
        <p:spPr>
          <a:xfrm>
            <a:off x="0" y="6577586"/>
            <a:ext cx="12192000" cy="280417"/>
          </a:xfrm>
          <a:prstGeom prst="rect">
            <a:avLst/>
          </a:prstGeom>
          <a:solidFill>
            <a:srgbClr val="E3E6E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CBC4B5"/>
              </a:solidFill>
              <a:effectLst/>
              <a:uLnTx/>
              <a:uFillTx/>
              <a:latin typeface="Georgia" panose="02040502050405020303"/>
              <a:ea typeface="+mn-ea"/>
              <a:cs typeface="+mn-cs"/>
            </a:endParaRPr>
          </a:p>
        </p:txBody>
      </p:sp>
      <p:sp>
        <p:nvSpPr>
          <p:cNvPr id="14" name="Rectangle 13">
            <a:extLst>
              <a:ext uri="{FF2B5EF4-FFF2-40B4-BE49-F238E27FC236}">
                <a16:creationId xmlns:a16="http://schemas.microsoft.com/office/drawing/2014/main" id="{7AE31D21-1F74-4859-91AB-060F38F56A41}"/>
              </a:ext>
            </a:extLst>
          </p:cNvPr>
          <p:cNvSpPr/>
          <p:nvPr/>
        </p:nvSpPr>
        <p:spPr bwMode="white">
          <a:xfrm>
            <a:off x="0" y="6385326"/>
            <a:ext cx="12192000" cy="4726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lumMod val="50000"/>
                  <a:lumOff val="50000"/>
                </a:schemeClr>
              </a:solidFill>
            </a:endParaRPr>
          </a:p>
        </p:txBody>
      </p:sp>
      <p:sp>
        <p:nvSpPr>
          <p:cNvPr id="16" name="Content Placeholder 2">
            <a:extLst>
              <a:ext uri="{FF2B5EF4-FFF2-40B4-BE49-F238E27FC236}">
                <a16:creationId xmlns:a16="http://schemas.microsoft.com/office/drawing/2014/main" id="{2CB978F2-E9DC-43A6-A84F-48F54FD5547E}"/>
              </a:ext>
            </a:extLst>
          </p:cNvPr>
          <p:cNvSpPr>
            <a:spLocks noGrp="1"/>
          </p:cNvSpPr>
          <p:nvPr>
            <p:ph idx="1" hasCustomPrompt="1"/>
          </p:nvPr>
        </p:nvSpPr>
        <p:spPr>
          <a:xfrm>
            <a:off x="541871" y="2277184"/>
            <a:ext cx="11106151" cy="3895016"/>
          </a:xfrm>
          <a:prstGeom prst="rect">
            <a:avLst/>
          </a:prstGeom>
        </p:spPr>
        <p:txBody>
          <a:bodyPr lIns="45720" rIns="45720">
            <a:noAutofit/>
          </a:bodyPr>
          <a:lstStyle>
            <a:lvl1pPr marL="304768" indent="-304768">
              <a:buClr>
                <a:srgbClr val="E80032"/>
              </a:buClr>
              <a:buFont typeface="Wingdings" panose="05000000000000000000" pitchFamily="2" charset="2"/>
              <a:buChar char="§"/>
              <a:defRPr sz="2667">
                <a:solidFill>
                  <a:schemeClr val="tx1">
                    <a:lumMod val="75000"/>
                    <a:lumOff val="25000"/>
                  </a:schemeClr>
                </a:solidFill>
              </a:defRPr>
            </a:lvl1pPr>
            <a:lvl2pPr marL="609539" indent="-304768">
              <a:buClr>
                <a:srgbClr val="E80032"/>
              </a:buClr>
              <a:buSzPct val="80000"/>
              <a:buFont typeface="Wingdings" panose="05000000000000000000" pitchFamily="2" charset="2"/>
              <a:buChar char="Ø"/>
              <a:defRPr sz="2400">
                <a:solidFill>
                  <a:schemeClr val="tx1">
                    <a:lumMod val="75000"/>
                    <a:lumOff val="25000"/>
                  </a:schemeClr>
                </a:solidFill>
              </a:defRPr>
            </a:lvl2pPr>
            <a:lvl3pPr marL="914309" indent="-304768">
              <a:buClr>
                <a:srgbClr val="E80032"/>
              </a:buClr>
              <a:buSzPct val="80000"/>
              <a:buFont typeface="Wingdings" panose="05000000000000000000" pitchFamily="2" charset="2"/>
              <a:buChar char="ü"/>
              <a:defRPr sz="2133">
                <a:solidFill>
                  <a:schemeClr val="tx1">
                    <a:lumMod val="75000"/>
                    <a:lumOff val="25000"/>
                  </a:schemeClr>
                </a:solidFill>
              </a:defRPr>
            </a:lvl3pPr>
            <a:lvl4pPr>
              <a:defRPr sz="2400"/>
            </a:lvl4pPr>
            <a:lvl5pPr>
              <a:defRPr sz="2400"/>
            </a:lvl5pPr>
          </a:lstStyle>
          <a:p>
            <a:pPr lvl="0"/>
            <a:r>
              <a:rPr lang="en-US"/>
              <a:t>Click to edit master text styles</a:t>
            </a:r>
          </a:p>
          <a:p>
            <a:pPr lvl="1"/>
            <a:r>
              <a:rPr lang="en-US"/>
              <a:t>Second level</a:t>
            </a:r>
          </a:p>
          <a:p>
            <a:pPr lvl="2"/>
            <a:r>
              <a:rPr lang="en-US"/>
              <a:t>Third level</a:t>
            </a:r>
          </a:p>
        </p:txBody>
      </p:sp>
      <p:sp>
        <p:nvSpPr>
          <p:cNvPr id="17" name="Title 1">
            <a:extLst>
              <a:ext uri="{FF2B5EF4-FFF2-40B4-BE49-F238E27FC236}">
                <a16:creationId xmlns:a16="http://schemas.microsoft.com/office/drawing/2014/main" id="{B49CFD2F-36B8-0841-B2EB-F5F312EEE3FD}"/>
              </a:ext>
            </a:extLst>
          </p:cNvPr>
          <p:cNvSpPr>
            <a:spLocks noGrp="1"/>
          </p:cNvSpPr>
          <p:nvPr>
            <p:ph type="title" hasCustomPrompt="1"/>
          </p:nvPr>
        </p:nvSpPr>
        <p:spPr>
          <a:xfrm>
            <a:off x="541485" y="1395381"/>
            <a:ext cx="11106912" cy="560832"/>
          </a:xfrm>
          <a:prstGeom prst="rect">
            <a:avLst/>
          </a:prstGeom>
        </p:spPr>
        <p:txBody>
          <a:bodyPr lIns="45720" rIns="45720" anchor="ctr"/>
          <a:lstStyle>
            <a:lvl1pPr>
              <a:defRPr lang="en-US" sz="4800" cap="small" baseline="0" dirty="0">
                <a:solidFill>
                  <a:schemeClr val="tx1">
                    <a:lumMod val="75000"/>
                    <a:lumOff val="25000"/>
                  </a:schemeClr>
                </a:solidFill>
              </a:defRPr>
            </a:lvl1pPr>
          </a:lstStyle>
          <a:p>
            <a:pPr marL="0" lvl="0"/>
            <a:r>
              <a:rPr lang="en-US"/>
              <a:t>Divider Slide Title</a:t>
            </a:r>
          </a:p>
        </p:txBody>
      </p:sp>
      <p:pic>
        <p:nvPicPr>
          <p:cNvPr id="18" name="Picture 17">
            <a:extLst>
              <a:ext uri="{FF2B5EF4-FFF2-40B4-BE49-F238E27FC236}">
                <a16:creationId xmlns:a16="http://schemas.microsoft.com/office/drawing/2014/main" id="{2688BE2C-4817-8D48-9AE9-1AFB97EBD5B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0"/>
            <a:ext cx="12192000" cy="381000"/>
          </a:xfrm>
          <a:prstGeom prst="rect">
            <a:avLst/>
          </a:prstGeom>
        </p:spPr>
      </p:pic>
      <p:sp>
        <p:nvSpPr>
          <p:cNvPr id="20" name="Slide Number Placeholder 3">
            <a:extLst>
              <a:ext uri="{FF2B5EF4-FFF2-40B4-BE49-F238E27FC236}">
                <a16:creationId xmlns:a16="http://schemas.microsoft.com/office/drawing/2014/main" id="{E4953707-39C9-40EE-A018-D13137D15C86}"/>
              </a:ext>
            </a:extLst>
          </p:cNvPr>
          <p:cNvSpPr txBox="1">
            <a:spLocks/>
          </p:cNvSpPr>
          <p:nvPr/>
        </p:nvSpPr>
        <p:spPr>
          <a:xfrm>
            <a:off x="11015270" y="6498440"/>
            <a:ext cx="624551" cy="365760"/>
          </a:xfrm>
          <a:prstGeom prst="rect">
            <a:avLst/>
          </a:prstGeom>
          <a:noFill/>
        </p:spPr>
        <p:txBody>
          <a:bodyPr anchor="ctr"/>
          <a:lstStyle>
            <a:defPPr>
              <a:defRPr lang="en-US"/>
            </a:defPPr>
            <a:lvl1pPr marL="0" algn="r" defTabSz="914400" rtl="0" eaLnBrk="1" latinLnBrk="0" hangingPunct="1">
              <a:defRPr sz="1000" b="1" kern="1200">
                <a:solidFill>
                  <a:schemeClr val="tx1">
                    <a:lumMod val="50000"/>
                    <a:lumOff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D1532F-61F1-B941-ACDF-6BC65E0B4055}" type="slidenum">
              <a:rPr lang="en-US" sz="1333" smtClean="0"/>
              <a:pPr/>
              <a:t>‹#›</a:t>
            </a:fld>
            <a:endParaRPr lang="en-US" sz="1333"/>
          </a:p>
        </p:txBody>
      </p:sp>
    </p:spTree>
    <p:extLst>
      <p:ext uri="{BB962C8B-B14F-4D97-AF65-F5344CB8AC3E}">
        <p14:creationId xmlns:p14="http://schemas.microsoft.com/office/powerpoint/2010/main" val="2443647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2" Type="http://schemas.openxmlformats.org/officeDocument/2006/relationships/slideLayout" Target="../slideLayouts/slideLayout34.xml"/><Relationship Id="rId16" Type="http://schemas.openxmlformats.org/officeDocument/2006/relationships/image" Target="../media/image27.jpg"/><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theme" Target="../theme/theme3.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image" Target="../media/image27.jpg"/><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4.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4F4F23-1F6B-1347-A780-979212AE07CC}"/>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0" y="6326925"/>
            <a:ext cx="12192000" cy="541867"/>
          </a:xfrm>
          <a:prstGeom prst="rect">
            <a:avLst/>
          </a:prstGeom>
        </p:spPr>
      </p:pic>
      <p:sp>
        <p:nvSpPr>
          <p:cNvPr id="2" name="MSIPCMContentMarking" descr="{&quot;HashCode&quot;:-522956323,&quot;Placement&quot;:&quot;Footer&quot;,&quot;Top&quot;:519.343,&quot;Left&quot;:434.047333,&quot;SlideWidth&quot;:960,&quot;SlideHeight&quot;:540}">
            <a:extLst>
              <a:ext uri="{FF2B5EF4-FFF2-40B4-BE49-F238E27FC236}">
                <a16:creationId xmlns:a16="http://schemas.microsoft.com/office/drawing/2014/main" id="{9C3029D6-26DF-B12D-DEDC-8936BEEE20C6}"/>
              </a:ext>
            </a:extLst>
          </p:cNvPr>
          <p:cNvSpPr txBox="1"/>
          <p:nvPr userDrawn="1"/>
        </p:nvSpPr>
        <p:spPr>
          <a:xfrm>
            <a:off x="5512401" y="6595656"/>
            <a:ext cx="1167199" cy="262344"/>
          </a:xfrm>
          <a:prstGeom prst="rect">
            <a:avLst/>
          </a:prstGeom>
          <a:noFill/>
        </p:spPr>
        <p:txBody>
          <a:bodyPr vert="horz" wrap="square" lIns="0" tIns="0" rIns="0" bIns="0" rtlCol="0" anchor="ctr" anchorCtr="1">
            <a:noAutofit/>
          </a:bodyPr>
          <a:lstStyle/>
          <a:p>
            <a:pPr algn="ctr">
              <a:spcBef>
                <a:spcPts val="0"/>
              </a:spcBef>
              <a:spcAft>
                <a:spcPts val="0"/>
              </a:spcAft>
            </a:pPr>
            <a:r>
              <a:rPr lang="en-US" sz="1000">
                <a:solidFill>
                  <a:srgbClr val="000000"/>
                </a:solidFill>
                <a:latin typeface="Calibri" panose="020F0502020204030204" pitchFamily="34" charset="0"/>
              </a:rPr>
              <a:t>General Business</a:t>
            </a:r>
          </a:p>
        </p:txBody>
      </p:sp>
    </p:spTree>
    <p:extLst>
      <p:ext uri="{BB962C8B-B14F-4D97-AF65-F5344CB8AC3E}">
        <p14:creationId xmlns:p14="http://schemas.microsoft.com/office/powerpoint/2010/main" val="2632727876"/>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 id="2147483775" r:id="rId12"/>
    <p:sldLayoutId id="2147483776" r:id="rId13"/>
    <p:sldLayoutId id="2147483777" r:id="rId14"/>
    <p:sldLayoutId id="2147483778" r:id="rId15"/>
    <p:sldLayoutId id="2147483779" r:id="rId16"/>
  </p:sldLayoutIdLst>
  <p:hf hdr="0"/>
  <p:txStyles>
    <p:titleStyle>
      <a:lvl1pPr algn="l" defTabSz="1219080" rtl="0" eaLnBrk="1" latinLnBrk="0" hangingPunct="1">
        <a:spcBef>
          <a:spcPct val="0"/>
        </a:spcBef>
        <a:buNone/>
        <a:defRPr lang="en-US" sz="3200" b="1" kern="1200" dirty="0">
          <a:solidFill>
            <a:schemeClr val="tx1">
              <a:lumMod val="65000"/>
              <a:lumOff val="35000"/>
            </a:schemeClr>
          </a:solidFill>
          <a:latin typeface="+mj-lt"/>
          <a:ea typeface="+mj-ea"/>
          <a:cs typeface="+mj-cs"/>
        </a:defRPr>
      </a:lvl1pPr>
    </p:titleStyle>
    <p:bodyStyle>
      <a:lvl1pPr marL="457155" indent="-457155" algn="l" defTabSz="1219080" rtl="0" eaLnBrk="1" latinLnBrk="0" hangingPunct="1">
        <a:spcBef>
          <a:spcPct val="20000"/>
        </a:spcBef>
        <a:buFont typeface="Arial" pitchFamily="34" charset="0"/>
        <a:buChar char="•"/>
        <a:defRPr lang="en-US" sz="3200" kern="1200" dirty="0" smtClean="0">
          <a:solidFill>
            <a:schemeClr val="tx1">
              <a:lumMod val="65000"/>
              <a:lumOff val="35000"/>
            </a:schemeClr>
          </a:solidFill>
          <a:latin typeface="+mn-lt"/>
          <a:ea typeface="+mn-ea"/>
          <a:cs typeface="+mn-cs"/>
        </a:defRPr>
      </a:lvl1pPr>
      <a:lvl2pPr marL="990502" indent="-380962" algn="l" defTabSz="1219080" rtl="0" eaLnBrk="1" latinLnBrk="0" hangingPunct="1">
        <a:spcBef>
          <a:spcPct val="20000"/>
        </a:spcBef>
        <a:buFont typeface="Arial" pitchFamily="34" charset="0"/>
        <a:buChar char="–"/>
        <a:defRPr lang="en-US" sz="2667" kern="1200" dirty="0" smtClean="0">
          <a:solidFill>
            <a:schemeClr val="tx1">
              <a:lumMod val="65000"/>
              <a:lumOff val="35000"/>
            </a:schemeClr>
          </a:solidFill>
          <a:latin typeface="+mn-lt"/>
          <a:ea typeface="+mn-ea"/>
          <a:cs typeface="+mn-cs"/>
        </a:defRPr>
      </a:lvl2pPr>
      <a:lvl3pPr marL="1523849" indent="-304768" algn="l" defTabSz="1219080" rtl="0" eaLnBrk="1" latinLnBrk="0" hangingPunct="1">
        <a:spcBef>
          <a:spcPct val="20000"/>
        </a:spcBef>
        <a:buFont typeface="Arial" pitchFamily="34" charset="0"/>
        <a:buChar char="•"/>
        <a:defRPr lang="en-US" sz="2400" kern="1200" dirty="0" smtClean="0">
          <a:solidFill>
            <a:schemeClr val="tx1">
              <a:lumMod val="65000"/>
              <a:lumOff val="35000"/>
            </a:schemeClr>
          </a:solidFill>
          <a:latin typeface="+mn-lt"/>
          <a:ea typeface="+mn-ea"/>
          <a:cs typeface="+mn-cs"/>
        </a:defRPr>
      </a:lvl3pPr>
      <a:lvl4pPr marL="2133387" indent="-304768" algn="l" defTabSz="121908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2926" indent="-304768" algn="l" defTabSz="121908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464" indent="-304768" algn="l" defTabSz="121908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005" indent="-304768" algn="l" defTabSz="121908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544" indent="-304768" algn="l" defTabSz="121908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082" indent="-304768" algn="l" defTabSz="121908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080" rtl="0" eaLnBrk="1" latinLnBrk="0" hangingPunct="1">
        <a:defRPr sz="2400" kern="1200">
          <a:solidFill>
            <a:schemeClr val="tx1"/>
          </a:solidFill>
          <a:latin typeface="+mn-lt"/>
          <a:ea typeface="+mn-ea"/>
          <a:cs typeface="+mn-cs"/>
        </a:defRPr>
      </a:lvl1pPr>
      <a:lvl2pPr marL="609539" algn="l" defTabSz="1219080" rtl="0" eaLnBrk="1" latinLnBrk="0" hangingPunct="1">
        <a:defRPr sz="2400" kern="1200">
          <a:solidFill>
            <a:schemeClr val="tx1"/>
          </a:solidFill>
          <a:latin typeface="+mn-lt"/>
          <a:ea typeface="+mn-ea"/>
          <a:cs typeface="+mn-cs"/>
        </a:defRPr>
      </a:lvl2pPr>
      <a:lvl3pPr marL="1219080" algn="l" defTabSz="1219080" rtl="0" eaLnBrk="1" latinLnBrk="0" hangingPunct="1">
        <a:defRPr sz="2400" kern="1200">
          <a:solidFill>
            <a:schemeClr val="tx1"/>
          </a:solidFill>
          <a:latin typeface="+mn-lt"/>
          <a:ea typeface="+mn-ea"/>
          <a:cs typeface="+mn-cs"/>
        </a:defRPr>
      </a:lvl3pPr>
      <a:lvl4pPr marL="1828618" algn="l" defTabSz="1219080" rtl="0" eaLnBrk="1" latinLnBrk="0" hangingPunct="1">
        <a:defRPr sz="2400" kern="1200">
          <a:solidFill>
            <a:schemeClr val="tx1"/>
          </a:solidFill>
          <a:latin typeface="+mn-lt"/>
          <a:ea typeface="+mn-ea"/>
          <a:cs typeface="+mn-cs"/>
        </a:defRPr>
      </a:lvl4pPr>
      <a:lvl5pPr marL="2438158" algn="l" defTabSz="1219080" rtl="0" eaLnBrk="1" latinLnBrk="0" hangingPunct="1">
        <a:defRPr sz="2400" kern="1200">
          <a:solidFill>
            <a:schemeClr val="tx1"/>
          </a:solidFill>
          <a:latin typeface="+mn-lt"/>
          <a:ea typeface="+mn-ea"/>
          <a:cs typeface="+mn-cs"/>
        </a:defRPr>
      </a:lvl5pPr>
      <a:lvl6pPr marL="3047696" algn="l" defTabSz="1219080" rtl="0" eaLnBrk="1" latinLnBrk="0" hangingPunct="1">
        <a:defRPr sz="2400" kern="1200">
          <a:solidFill>
            <a:schemeClr val="tx1"/>
          </a:solidFill>
          <a:latin typeface="+mn-lt"/>
          <a:ea typeface="+mn-ea"/>
          <a:cs typeface="+mn-cs"/>
        </a:defRPr>
      </a:lvl6pPr>
      <a:lvl7pPr marL="3657235" algn="l" defTabSz="1219080" rtl="0" eaLnBrk="1" latinLnBrk="0" hangingPunct="1">
        <a:defRPr sz="2400" kern="1200">
          <a:solidFill>
            <a:schemeClr val="tx1"/>
          </a:solidFill>
          <a:latin typeface="+mn-lt"/>
          <a:ea typeface="+mn-ea"/>
          <a:cs typeface="+mn-cs"/>
        </a:defRPr>
      </a:lvl7pPr>
      <a:lvl8pPr marL="4266773" algn="l" defTabSz="1219080" rtl="0" eaLnBrk="1" latinLnBrk="0" hangingPunct="1">
        <a:defRPr sz="2400" kern="1200">
          <a:solidFill>
            <a:schemeClr val="tx1"/>
          </a:solidFill>
          <a:latin typeface="+mn-lt"/>
          <a:ea typeface="+mn-ea"/>
          <a:cs typeface="+mn-cs"/>
        </a:defRPr>
      </a:lvl8pPr>
      <a:lvl9pPr marL="4876313" algn="l" defTabSz="121908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3CA4C74-30FB-605F-F002-1B41C3CF6D2B}"/>
              </a:ext>
            </a:extLst>
          </p:cNvPr>
          <p:cNvSpPr txBox="1"/>
          <p:nvPr userDrawn="1">
            <p:extLst>
              <p:ext uri="{1162E1C5-73C7-4A58-AE30-91384D911F3F}">
                <p184:classification xmlns:p184="http://schemas.microsoft.com/office/powerpoint/2018/4/main" val="ftr"/>
              </p:ext>
            </p:extLst>
          </p:nvPr>
        </p:nvSpPr>
        <p:spPr>
          <a:xfrm>
            <a:off x="5510700" y="6570134"/>
            <a:ext cx="1208616" cy="205121"/>
          </a:xfrm>
          <a:prstGeom prst="rect">
            <a:avLst/>
          </a:prstGeom>
        </p:spPr>
        <p:txBody>
          <a:bodyPr horzOverflow="overflow" lIns="0" tIns="0" rIns="0" bIns="0">
            <a:spAutoFit/>
          </a:bodyPr>
          <a:lstStyle/>
          <a:p>
            <a:pPr algn="l"/>
            <a:r>
              <a:rPr lang="en-US" sz="1333">
                <a:solidFill>
                  <a:srgbClr val="000000">
                    <a:alpha val="50000"/>
                  </a:srgbClr>
                </a:solidFill>
                <a:latin typeface="Calibri" panose="020F0502020204030204" pitchFamily="34" charset="0"/>
                <a:cs typeface="Calibri" panose="020F0502020204030204" pitchFamily="34" charset="0"/>
              </a:rPr>
              <a:t>General Business</a:t>
            </a:r>
          </a:p>
        </p:txBody>
      </p:sp>
    </p:spTree>
    <p:extLst>
      <p:ext uri="{BB962C8B-B14F-4D97-AF65-F5344CB8AC3E}">
        <p14:creationId xmlns:p14="http://schemas.microsoft.com/office/powerpoint/2010/main" val="636349216"/>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5" r:id="rId15"/>
    <p:sldLayoutId id="2147483796" r:id="rId16"/>
  </p:sldLayoutIdLst>
  <p:hf hdr="0" ftr="0" dt="0"/>
  <p:txStyles>
    <p:titleStyle>
      <a:lvl1pPr algn="l" defTabSz="1219170" rtl="0" eaLnBrk="1" latinLnBrk="0" hangingPunct="1">
        <a:spcBef>
          <a:spcPct val="0"/>
        </a:spcBef>
        <a:buNone/>
        <a:defRPr lang="en-US" sz="3200" b="1" kern="1200" dirty="0">
          <a:solidFill>
            <a:schemeClr val="tx1">
              <a:lumMod val="65000"/>
              <a:lumOff val="35000"/>
            </a:schemeClr>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lang="en-US" sz="3200" kern="1200" dirty="0" smtClean="0">
          <a:solidFill>
            <a:schemeClr val="tx1">
              <a:lumMod val="65000"/>
              <a:lumOff val="35000"/>
            </a:schemeClr>
          </a:solidFill>
          <a:latin typeface="+mn-lt"/>
          <a:ea typeface="+mn-ea"/>
          <a:cs typeface="+mn-cs"/>
        </a:defRPr>
      </a:lvl1pPr>
      <a:lvl2pPr marL="990575" indent="-380990" algn="l" defTabSz="1219170" rtl="0" eaLnBrk="1" latinLnBrk="0" hangingPunct="1">
        <a:spcBef>
          <a:spcPct val="20000"/>
        </a:spcBef>
        <a:buFont typeface="Arial" pitchFamily="34" charset="0"/>
        <a:buChar char="–"/>
        <a:defRPr lang="en-US" sz="2667" kern="1200" dirty="0" smtClean="0">
          <a:solidFill>
            <a:schemeClr val="tx1">
              <a:lumMod val="65000"/>
              <a:lumOff val="35000"/>
            </a:schemeClr>
          </a:solidFill>
          <a:latin typeface="+mn-lt"/>
          <a:ea typeface="+mn-ea"/>
          <a:cs typeface="+mn-cs"/>
        </a:defRPr>
      </a:lvl2pPr>
      <a:lvl3pPr marL="1523962" indent="-304792" algn="l" defTabSz="1219170" rtl="0" eaLnBrk="1" latinLnBrk="0" hangingPunct="1">
        <a:spcBef>
          <a:spcPct val="20000"/>
        </a:spcBef>
        <a:buFont typeface="Arial" pitchFamily="34" charset="0"/>
        <a:buChar char="•"/>
        <a:defRPr lang="en-US" sz="2400" kern="1200" dirty="0" smtClean="0">
          <a:solidFill>
            <a:schemeClr val="tx1">
              <a:lumMod val="65000"/>
              <a:lumOff val="35000"/>
            </a:schemeClr>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6">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7/15/2025</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9" name="MSIPCMContentMarking" descr="{&quot;HashCode&quot;:-522956323,&quot;Placement&quot;:&quot;Footer&quot;,&quot;Top&quot;:519.343,&quot;Left&quot;:434.047333,&quot;SlideWidth&quot;:960,&quot;SlideHeight&quot;:540}">
            <a:extLst>
              <a:ext uri="{FF2B5EF4-FFF2-40B4-BE49-F238E27FC236}">
                <a16:creationId xmlns:a16="http://schemas.microsoft.com/office/drawing/2014/main" id="{785E901C-8B07-EC4E-F532-F0A4568C26D7}"/>
              </a:ext>
            </a:extLst>
          </p:cNvPr>
          <p:cNvSpPr txBox="1"/>
          <p:nvPr userDrawn="1"/>
        </p:nvSpPr>
        <p:spPr>
          <a:xfrm>
            <a:off x="5512401" y="6595656"/>
            <a:ext cx="1167199" cy="262344"/>
          </a:xfrm>
          <a:prstGeom prst="rect">
            <a:avLst/>
          </a:prstGeom>
          <a:noFill/>
        </p:spPr>
        <p:txBody>
          <a:bodyPr vert="horz" wrap="square" lIns="0" tIns="0" rIns="0" bIns="0" rtlCol="0" anchor="ctr" anchorCtr="1">
            <a:noAutofit/>
          </a:bodyPr>
          <a:lstStyle/>
          <a:p>
            <a:pPr algn="ctr">
              <a:spcBef>
                <a:spcPts val="0"/>
              </a:spcBef>
              <a:spcAft>
                <a:spcPts val="0"/>
              </a:spcAft>
            </a:pPr>
            <a:r>
              <a:rPr lang="en-US" sz="1000">
                <a:solidFill>
                  <a:srgbClr val="000000"/>
                </a:solidFill>
                <a:latin typeface="Calibri" panose="020F0502020204030204" pitchFamily="34" charset="0"/>
              </a:rPr>
              <a:t>General Business</a:t>
            </a:r>
          </a:p>
        </p:txBody>
      </p:sp>
    </p:spTree>
    <p:extLst>
      <p:ext uri="{BB962C8B-B14F-4D97-AF65-F5344CB8AC3E}">
        <p14:creationId xmlns:p14="http://schemas.microsoft.com/office/powerpoint/2010/main" val="2512112124"/>
      </p:ext>
    </p:extLst>
  </p:cSld>
  <p:clrMap bg1="lt1" tx1="dk1" bg2="lt2" tx2="dk2" accent1="accent1" accent2="accent2" accent3="accent3" accent4="accent4" accent5="accent5" accent6="accent6" hlink="hlink" folHlink="folHlink"/>
  <p:sldLayoutIdLst>
    <p:sldLayoutId id="2147483798" r:id="rId1"/>
    <p:sldLayoutId id="2147483799" r:id="rId2"/>
    <p:sldLayoutId id="2147483800" r:id="rId3"/>
    <p:sldLayoutId id="2147483801" r:id="rId4"/>
    <p:sldLayoutId id="2147483802" r:id="rId5"/>
    <p:sldLayoutId id="2147483803" r:id="rId6"/>
    <p:sldLayoutId id="2147483804" r:id="rId7"/>
    <p:sldLayoutId id="2147483805" r:id="rId8"/>
    <p:sldLayoutId id="2147483806" r:id="rId9"/>
    <p:sldLayoutId id="2147483807" r:id="rId10"/>
    <p:sldLayoutId id="2147483808" r:id="rId11"/>
    <p:sldLayoutId id="2147483809" r:id="rId12"/>
    <p:sldLayoutId id="2147483810" r:id="rId13"/>
    <p:sldLayoutId id="2147483811" r:id="rId14"/>
  </p:sldLayoutIdLst>
  <p:hf hdr="0"/>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124DC0B5-D91D-4BDB-A0A6-01F5213B6FC6}" type="datetimeFigureOut">
              <a:rPr lang="en-US" smtClean="0"/>
              <a:t>7/15/2025</a:t>
            </a:fld>
            <a:endParaRPr lang="en-US"/>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0AF9871E-081D-48A9-8F9D-A2CC173CE74A}" type="slidenum">
              <a:rPr lang="en-US" smtClean="0"/>
              <a:t>‹#›</a:t>
            </a:fld>
            <a:endParaRPr 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9169075"/>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4.xml"/></Relationships>
</file>

<file path=ppt/slides/_rels/slide1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4.xml"/></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44.xml"/></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Layout" Target="../slideLayouts/slideLayout44.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14.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Layout" Target="../slideLayouts/slideLayout44.xml"/><Relationship Id="rId4" Type="http://schemas.openxmlformats.org/officeDocument/2006/relationships/image" Target="../media/image48.jpeg"/></Relationships>
</file>

<file path=ppt/slides/_rels/slide1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44.xml"/><Relationship Id="rId6" Type="http://schemas.openxmlformats.org/officeDocument/2006/relationships/image" Target="../media/image53.png"/><Relationship Id="rId5" Type="http://schemas.openxmlformats.org/officeDocument/2006/relationships/image" Target="../media/image52.jpeg"/><Relationship Id="rId4" Type="http://schemas.openxmlformats.org/officeDocument/2006/relationships/image" Target="../media/image51.png"/></Relationships>
</file>

<file path=ppt/slides/_rels/slide1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27.jpg"/><Relationship Id="rId1" Type="http://schemas.openxmlformats.org/officeDocument/2006/relationships/slideLayout" Target="../slideLayouts/slideLayout44.xml"/></Relationships>
</file>

<file path=ppt/slides/_rels/slide1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44.xml"/></Relationships>
</file>

<file path=ppt/slides/_rels/slide18.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image" Target="../media/image56.jpeg"/><Relationship Id="rId7" Type="http://schemas.openxmlformats.org/officeDocument/2006/relationships/image" Target="../media/image60.png"/><Relationship Id="rId2" Type="http://schemas.openxmlformats.org/officeDocument/2006/relationships/notesSlide" Target="../notesSlides/notesSlide1.xml"/><Relationship Id="rId1" Type="http://schemas.openxmlformats.org/officeDocument/2006/relationships/slideLayout" Target="../slideLayouts/slideLayout44.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s>
</file>

<file path=ppt/slides/_rels/slide19.xml.rels><?xml version="1.0" encoding="UTF-8" standalone="yes"?>
<Relationships xmlns="http://schemas.openxmlformats.org/package/2006/relationships"><Relationship Id="rId2" Type="http://schemas.openxmlformats.org/officeDocument/2006/relationships/hyperlink" Target="https://rvwa.org/" TargetMode="External"/><Relationship Id="rId1" Type="http://schemas.openxmlformats.org/officeDocument/2006/relationships/slideLayout" Target="../slideLayouts/slideLayout44.xml"/></Relationships>
</file>

<file path=ppt/slides/_rels/slide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44.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png"/></Relationships>
</file>

<file path=ppt/slides/_rels/slide2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jpeg"/><Relationship Id="rId1" Type="http://schemas.openxmlformats.org/officeDocument/2006/relationships/slideLayout" Target="../slideLayouts/slideLayout4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22.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27.jpg"/><Relationship Id="rId1" Type="http://schemas.openxmlformats.org/officeDocument/2006/relationships/slideLayout" Target="../slideLayouts/slideLayout44.xml"/></Relationships>
</file>

<file path=ppt/slides/_rels/slide23.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png"/><Relationship Id="rId1" Type="http://schemas.openxmlformats.org/officeDocument/2006/relationships/slideLayout" Target="../slideLayouts/slideLayout44.xml"/><Relationship Id="rId4" Type="http://schemas.openxmlformats.org/officeDocument/2006/relationships/image" Target="../media/image67.jpeg"/></Relationships>
</file>

<file path=ppt/slides/_rels/slide24.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hyperlink" Target="https://www.eleuther.ai/research/projects/owt2/" TargetMode="External"/><Relationship Id="rId7" Type="http://schemas.openxmlformats.org/officeDocument/2006/relationships/image" Target="../media/image71.png"/><Relationship Id="rId2" Type="http://schemas.openxmlformats.org/officeDocument/2006/relationships/hyperlink" Target="https://commoncrawl.org/" TargetMode="External"/><Relationship Id="rId1" Type="http://schemas.openxmlformats.org/officeDocument/2006/relationships/slideLayout" Target="../slideLayouts/slideLayout44.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 Id="rId9" Type="http://schemas.openxmlformats.org/officeDocument/2006/relationships/image" Target="../media/image73.png"/></Relationships>
</file>

<file path=ppt/slides/_rels/slide2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jpeg"/><Relationship Id="rId1" Type="http://schemas.openxmlformats.org/officeDocument/2006/relationships/slideLayout" Target="../slideLayouts/slideLayout44.xml"/></Relationships>
</file>

<file path=ppt/slides/_rels/slide26.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png"/><Relationship Id="rId1" Type="http://schemas.openxmlformats.org/officeDocument/2006/relationships/slideLayout" Target="../slideLayouts/slideLayout44.xml"/></Relationships>
</file>

<file path=ppt/slides/_rels/slide27.xml.rels><?xml version="1.0" encoding="UTF-8" standalone="yes"?>
<Relationships xmlns="http://schemas.openxmlformats.org/package/2006/relationships"><Relationship Id="rId8" Type="http://schemas.openxmlformats.org/officeDocument/2006/relationships/image" Target="../media/image84.png"/><Relationship Id="rId13" Type="http://schemas.openxmlformats.org/officeDocument/2006/relationships/image" Target="../media/image89.png"/><Relationship Id="rId3" Type="http://schemas.openxmlformats.org/officeDocument/2006/relationships/image" Target="../media/image79.png"/><Relationship Id="rId7" Type="http://schemas.openxmlformats.org/officeDocument/2006/relationships/image" Target="../media/image83.png"/><Relationship Id="rId12" Type="http://schemas.openxmlformats.org/officeDocument/2006/relationships/image" Target="../media/image88.png"/><Relationship Id="rId2" Type="http://schemas.openxmlformats.org/officeDocument/2006/relationships/image" Target="../media/image78.png"/><Relationship Id="rId16" Type="http://schemas.openxmlformats.org/officeDocument/2006/relationships/image" Target="../media/image92.png"/><Relationship Id="rId1" Type="http://schemas.openxmlformats.org/officeDocument/2006/relationships/slideLayout" Target="../slideLayouts/slideLayout44.xml"/><Relationship Id="rId6" Type="http://schemas.openxmlformats.org/officeDocument/2006/relationships/image" Target="../media/image82.png"/><Relationship Id="rId11" Type="http://schemas.openxmlformats.org/officeDocument/2006/relationships/image" Target="../media/image87.png"/><Relationship Id="rId5" Type="http://schemas.openxmlformats.org/officeDocument/2006/relationships/image" Target="../media/image81.png"/><Relationship Id="rId15" Type="http://schemas.openxmlformats.org/officeDocument/2006/relationships/image" Target="../media/image91.png"/><Relationship Id="rId10" Type="http://schemas.openxmlformats.org/officeDocument/2006/relationships/image" Target="../media/image86.png"/><Relationship Id="rId4" Type="http://schemas.openxmlformats.org/officeDocument/2006/relationships/image" Target="../media/image80.png"/><Relationship Id="rId9" Type="http://schemas.openxmlformats.org/officeDocument/2006/relationships/image" Target="../media/image85.png"/><Relationship Id="rId14" Type="http://schemas.openxmlformats.org/officeDocument/2006/relationships/image" Target="../media/image90.png"/></Relationships>
</file>

<file path=ppt/slides/_rels/slide28.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44.xml"/></Relationships>
</file>

<file path=ppt/slides/_rels/slide29.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44.xml"/></Relationships>
</file>

<file path=ppt/slides/_rels/slide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4.xml"/></Relationships>
</file>

<file path=ppt/slides/_rels/slide30.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44.xml"/></Relationships>
</file>

<file path=ppt/slides/_rels/slide31.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45.xml"/></Relationships>
</file>

<file path=ppt/slides/_rels/slide32.xml.rels><?xml version="1.0" encoding="UTF-8" standalone="yes"?>
<Relationships xmlns="http://schemas.openxmlformats.org/package/2006/relationships"><Relationship Id="rId2" Type="http://schemas.openxmlformats.org/officeDocument/2006/relationships/image" Target="../media/image97.jpg"/><Relationship Id="rId1" Type="http://schemas.openxmlformats.org/officeDocument/2006/relationships/slideLayout" Target="../slideLayouts/slideLayout44.xml"/></Relationships>
</file>

<file path=ppt/slides/_rels/slide33.xml.rels><?xml version="1.0" encoding="UTF-8" standalone="yes"?>
<Relationships xmlns="http://schemas.openxmlformats.org/package/2006/relationships"><Relationship Id="rId3" Type="http://schemas.openxmlformats.org/officeDocument/2006/relationships/hyperlink" Target="https://gitnux.org/ai-in-the-rv-industry-statistics/" TargetMode="External"/><Relationship Id="rId2" Type="http://schemas.openxmlformats.org/officeDocument/2006/relationships/hyperlink" Target="https://acfuture.com/ai-thd.html" TargetMode="External"/><Relationship Id="rId1" Type="http://schemas.openxmlformats.org/officeDocument/2006/relationships/slideLayout" Target="../slideLayouts/slideLayout44.xml"/><Relationship Id="rId4" Type="http://schemas.openxmlformats.org/officeDocument/2006/relationships/image" Target="../media/image98.png"/></Relationships>
</file>

<file path=ppt/slides/_rels/slide34.xml.rels><?xml version="1.0" encoding="UTF-8" standalone="yes"?>
<Relationships xmlns="http://schemas.openxmlformats.org/package/2006/relationships"><Relationship Id="rId8" Type="http://schemas.openxmlformats.org/officeDocument/2006/relationships/hyperlink" Target="https://www.mathsisfun.com/algebra/mathematical-models.html" TargetMode="External"/><Relationship Id="rId3" Type="http://schemas.openxmlformats.org/officeDocument/2006/relationships/hyperlink" Target="https://rob-gutierrez.medium.com/the-transformative-role-of-ai-in-rv-innovations-and-mobility-9c596da25da8" TargetMode="External"/><Relationship Id="rId7" Type="http://schemas.openxmlformats.org/officeDocument/2006/relationships/hyperlink" Target="https://ai-2027.com/" TargetMode="External"/><Relationship Id="rId2" Type="http://schemas.openxmlformats.org/officeDocument/2006/relationships/hyperlink" Target="https://rvjudge.com/ai-rv-revolution-10-ways-technology-transforming-road-trips-2025/" TargetMode="External"/><Relationship Id="rId1" Type="http://schemas.openxmlformats.org/officeDocument/2006/relationships/slideLayout" Target="../slideLayouts/slideLayout44.xml"/><Relationship Id="rId6" Type="http://schemas.openxmlformats.org/officeDocument/2006/relationships/hyperlink" Target="https://writings.stephenwolfram.com/2023/02/what-is-chatgpt-doing-and-why-does-it-work/" TargetMode="External"/><Relationship Id="rId5" Type="http://schemas.openxmlformats.org/officeDocument/2006/relationships/hyperlink" Target="https://www.ey.com/en_us/insights/emerging-technologies/future-of-ai" TargetMode="External"/><Relationship Id="rId4" Type="http://schemas.openxmlformats.org/officeDocument/2006/relationships/hyperlink" Target="https://x.com/LinusEkenstam/status/1924974200454062565" TargetMode="External"/></Relationships>
</file>

<file path=ppt/slides/_rels/slide35.xml.rels><?xml version="1.0" encoding="UTF-8" standalone="yes"?>
<Relationships xmlns="http://schemas.openxmlformats.org/package/2006/relationships"><Relationship Id="rId2" Type="http://schemas.openxmlformats.org/officeDocument/2006/relationships/image" Target="../media/image99.jpg"/><Relationship Id="rId1" Type="http://schemas.openxmlformats.org/officeDocument/2006/relationships/slideLayout" Target="../slideLayouts/slideLayout46.xml"/></Relationships>
</file>

<file path=ppt/slides/_rels/slide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7.jpg"/><Relationship Id="rId1" Type="http://schemas.openxmlformats.org/officeDocument/2006/relationships/slideLayout" Target="../slideLayouts/slideLayout44.xml"/></Relationships>
</file>

<file path=ppt/slides/_rels/slide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4.xml"/></Relationships>
</file>

<file path=ppt/slides/_rels/slide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44.xml"/></Relationships>
</file>

<file path=ppt/slides/_rels/slide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44.xml"/></Relationships>
</file>

<file path=ppt/slides/_rels/slide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44.xml"/></Relationships>
</file>

<file path=ppt/slides/_rels/slide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286D1-68FB-9D96-2A06-7AFE9CC7AC96}"/>
              </a:ext>
            </a:extLst>
          </p:cNvPr>
          <p:cNvSpPr>
            <a:spLocks noGrp="1"/>
          </p:cNvSpPr>
          <p:nvPr>
            <p:ph type="ctrTitle"/>
          </p:nvPr>
        </p:nvSpPr>
        <p:spPr/>
        <p:txBody>
          <a:bodyPr/>
          <a:lstStyle/>
          <a:p>
            <a:r>
              <a:rPr lang="en-US" dirty="0"/>
              <a:t>Introduction to Generative AI</a:t>
            </a:r>
          </a:p>
        </p:txBody>
      </p:sp>
      <p:sp>
        <p:nvSpPr>
          <p:cNvPr id="3" name="Subtitle 2">
            <a:extLst>
              <a:ext uri="{FF2B5EF4-FFF2-40B4-BE49-F238E27FC236}">
                <a16:creationId xmlns:a16="http://schemas.microsoft.com/office/drawing/2014/main" id="{DF3A4F69-D2E8-0C8D-7306-7F78F07D6DB6}"/>
              </a:ext>
            </a:extLst>
          </p:cNvPr>
          <p:cNvSpPr>
            <a:spLocks noGrp="1"/>
          </p:cNvSpPr>
          <p:nvPr>
            <p:ph type="subTitle" idx="1"/>
          </p:nvPr>
        </p:nvSpPr>
        <p:spPr>
          <a:xfrm>
            <a:off x="2417780" y="3531204"/>
            <a:ext cx="8637072" cy="1639510"/>
          </a:xfrm>
        </p:spPr>
        <p:txBody>
          <a:bodyPr>
            <a:normAutofit/>
          </a:bodyPr>
          <a:lstStyle/>
          <a:p>
            <a:r>
              <a:rPr lang="en-US" dirty="0"/>
              <a:t>Justin Kauhl</a:t>
            </a:r>
          </a:p>
          <a:p>
            <a:r>
              <a:rPr lang="en-US" dirty="0"/>
              <a:t>GenAI Data Scientist Manager</a:t>
            </a:r>
          </a:p>
          <a:p>
            <a:r>
              <a:rPr lang="en-US" dirty="0"/>
              <a:t>The Dow Chemical Company</a:t>
            </a:r>
          </a:p>
          <a:p>
            <a:endParaRPr lang="en-US" dirty="0"/>
          </a:p>
        </p:txBody>
      </p:sp>
      <p:sp>
        <p:nvSpPr>
          <p:cNvPr id="5" name="TextBox 4">
            <a:extLst>
              <a:ext uri="{FF2B5EF4-FFF2-40B4-BE49-F238E27FC236}">
                <a16:creationId xmlns:a16="http://schemas.microsoft.com/office/drawing/2014/main" id="{222B8499-7BF3-9F91-D639-A10194C364F5}"/>
              </a:ext>
            </a:extLst>
          </p:cNvPr>
          <p:cNvSpPr txBox="1"/>
          <p:nvPr/>
        </p:nvSpPr>
        <p:spPr>
          <a:xfrm>
            <a:off x="2417779" y="5170714"/>
            <a:ext cx="6101442" cy="369332"/>
          </a:xfrm>
          <a:prstGeom prst="rect">
            <a:avLst/>
          </a:prstGeom>
          <a:noFill/>
        </p:spPr>
        <p:txBody>
          <a:bodyPr wrap="square">
            <a:spAutoFit/>
          </a:bodyPr>
          <a:lstStyle/>
          <a:p>
            <a:r>
              <a:rPr lang="en-US" dirty="0"/>
              <a:t>July 16</a:t>
            </a:r>
            <a:r>
              <a:rPr lang="en-US" baseline="30000" dirty="0"/>
              <a:t>th</a:t>
            </a:r>
            <a:r>
              <a:rPr lang="en-US" dirty="0"/>
              <a:t> 2025</a:t>
            </a:r>
          </a:p>
        </p:txBody>
      </p:sp>
    </p:spTree>
    <p:extLst>
      <p:ext uri="{BB962C8B-B14F-4D97-AF65-F5344CB8AC3E}">
        <p14:creationId xmlns:p14="http://schemas.microsoft.com/office/powerpoint/2010/main" val="9346668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D471B-E626-217C-8F9F-9CBE07A5DC9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22A46A9-BD6F-172F-DC5B-858B8AC27D19}"/>
              </a:ext>
            </a:extLst>
          </p:cNvPr>
          <p:cNvSpPr>
            <a:spLocks noGrp="1"/>
          </p:cNvSpPr>
          <p:nvPr>
            <p:ph type="sldNum" sz="quarter" idx="11"/>
          </p:nvPr>
        </p:nvSpPr>
        <p:spPr/>
        <p:txBody>
          <a:bodyPr/>
          <a:lstStyle/>
          <a:p>
            <a:fld id="{10B5F218-8A30-41D1-99B7-7711F0BC616D}" type="slidenum">
              <a:rPr lang="en-US" smtClean="0"/>
              <a:t>10</a:t>
            </a:fld>
            <a:endParaRPr lang="en-US"/>
          </a:p>
        </p:txBody>
      </p:sp>
      <p:sp>
        <p:nvSpPr>
          <p:cNvPr id="5" name="Title 4">
            <a:extLst>
              <a:ext uri="{FF2B5EF4-FFF2-40B4-BE49-F238E27FC236}">
                <a16:creationId xmlns:a16="http://schemas.microsoft.com/office/drawing/2014/main" id="{73B252A0-04AA-D164-BCAA-C7B90B32625D}"/>
              </a:ext>
            </a:extLst>
          </p:cNvPr>
          <p:cNvSpPr>
            <a:spLocks noGrp="1"/>
          </p:cNvSpPr>
          <p:nvPr>
            <p:ph type="title"/>
          </p:nvPr>
        </p:nvSpPr>
        <p:spPr/>
        <p:txBody>
          <a:bodyPr/>
          <a:lstStyle/>
          <a:p>
            <a:r>
              <a:rPr lang="en-US" dirty="0"/>
              <a:t>Models (But it is never that easy)</a:t>
            </a:r>
          </a:p>
        </p:txBody>
      </p:sp>
      <p:sp>
        <p:nvSpPr>
          <p:cNvPr id="6" name="TextBox 5">
            <a:extLst>
              <a:ext uri="{FF2B5EF4-FFF2-40B4-BE49-F238E27FC236}">
                <a16:creationId xmlns:a16="http://schemas.microsoft.com/office/drawing/2014/main" id="{49969674-9F54-9FFA-1585-5F4476A3D991}"/>
              </a:ext>
            </a:extLst>
          </p:cNvPr>
          <p:cNvSpPr txBox="1"/>
          <p:nvPr/>
        </p:nvSpPr>
        <p:spPr>
          <a:xfrm>
            <a:off x="395181" y="646488"/>
            <a:ext cx="11399520" cy="923330"/>
          </a:xfrm>
          <a:prstGeom prst="rect">
            <a:avLst/>
          </a:prstGeom>
          <a:noFill/>
        </p:spPr>
        <p:txBody>
          <a:bodyPr wrap="square" rtlCol="0">
            <a:spAutoFit/>
          </a:bodyPr>
          <a:lstStyle/>
          <a:p>
            <a:r>
              <a:rPr lang="en-US" b="1" dirty="0"/>
              <a:t>The Problem: </a:t>
            </a:r>
            <a:r>
              <a:rPr lang="en-US" i="1" dirty="0"/>
              <a:t>I am the CEO of an injection molding business. Margin last quarter was down from last year. I need to know what kind of sales to expect for next quarter to be able to communicate this with my stakeholders. I believe that the price of oil is driving up my costs. But it could be other factors.</a:t>
            </a:r>
          </a:p>
        </p:txBody>
      </p:sp>
      <p:sp>
        <p:nvSpPr>
          <p:cNvPr id="8" name="TextBox 7">
            <a:extLst>
              <a:ext uri="{FF2B5EF4-FFF2-40B4-BE49-F238E27FC236}">
                <a16:creationId xmlns:a16="http://schemas.microsoft.com/office/drawing/2014/main" id="{8413B12E-E4B3-DF71-B7F2-B365D2757E77}"/>
              </a:ext>
            </a:extLst>
          </p:cNvPr>
          <p:cNvSpPr txBox="1"/>
          <p:nvPr/>
        </p:nvSpPr>
        <p:spPr>
          <a:xfrm>
            <a:off x="1366112" y="1615335"/>
            <a:ext cx="952500" cy="369332"/>
          </a:xfrm>
          <a:prstGeom prst="rect">
            <a:avLst/>
          </a:prstGeom>
          <a:noFill/>
        </p:spPr>
        <p:txBody>
          <a:bodyPr wrap="square" rtlCol="0">
            <a:spAutoFit/>
          </a:bodyPr>
          <a:lstStyle/>
          <a:p>
            <a:r>
              <a:rPr lang="en-US" b="1" u="sng" dirty="0"/>
              <a:t>Inputs</a:t>
            </a:r>
          </a:p>
        </p:txBody>
      </p:sp>
      <p:sp>
        <p:nvSpPr>
          <p:cNvPr id="17" name="TextBox 16">
            <a:extLst>
              <a:ext uri="{FF2B5EF4-FFF2-40B4-BE49-F238E27FC236}">
                <a16:creationId xmlns:a16="http://schemas.microsoft.com/office/drawing/2014/main" id="{83DF23D4-B41A-C675-D4DA-E4F29E7013D3}"/>
              </a:ext>
            </a:extLst>
          </p:cNvPr>
          <p:cNvSpPr txBox="1"/>
          <p:nvPr/>
        </p:nvSpPr>
        <p:spPr>
          <a:xfrm>
            <a:off x="2400300" y="1615335"/>
            <a:ext cx="1203960" cy="507831"/>
          </a:xfrm>
          <a:prstGeom prst="rect">
            <a:avLst/>
          </a:prstGeom>
          <a:noFill/>
        </p:spPr>
        <p:txBody>
          <a:bodyPr wrap="square" rtlCol="0">
            <a:spAutoFit/>
          </a:bodyPr>
          <a:lstStyle/>
          <a:p>
            <a:r>
              <a:rPr lang="en-US" sz="900" dirty="0"/>
              <a:t>Called variables, features, embeddings, etc</a:t>
            </a:r>
          </a:p>
        </p:txBody>
      </p:sp>
      <p:sp>
        <p:nvSpPr>
          <p:cNvPr id="20" name="Rectangle 19">
            <a:extLst>
              <a:ext uri="{FF2B5EF4-FFF2-40B4-BE49-F238E27FC236}">
                <a16:creationId xmlns:a16="http://schemas.microsoft.com/office/drawing/2014/main" id="{3C3C5128-37AD-1679-415E-603468B89893}"/>
              </a:ext>
            </a:extLst>
          </p:cNvPr>
          <p:cNvSpPr/>
          <p:nvPr/>
        </p:nvSpPr>
        <p:spPr>
          <a:xfrm>
            <a:off x="4541862" y="1869250"/>
            <a:ext cx="2827020" cy="332455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B37491B8-05FC-B958-B557-04A5DB7D0B3F}"/>
              </a:ext>
            </a:extLst>
          </p:cNvPr>
          <p:cNvSpPr txBox="1"/>
          <p:nvPr/>
        </p:nvSpPr>
        <p:spPr>
          <a:xfrm>
            <a:off x="4594566" y="1934836"/>
            <a:ext cx="2721612" cy="369332"/>
          </a:xfrm>
          <a:prstGeom prst="rect">
            <a:avLst/>
          </a:prstGeom>
          <a:noFill/>
        </p:spPr>
        <p:txBody>
          <a:bodyPr wrap="square" rtlCol="0">
            <a:spAutoFit/>
          </a:bodyPr>
          <a:lstStyle/>
          <a:p>
            <a:pPr algn="ctr"/>
            <a:r>
              <a:rPr lang="en-US" b="1" u="sng" dirty="0"/>
              <a:t>The Model</a:t>
            </a:r>
          </a:p>
        </p:txBody>
      </p:sp>
      <p:sp>
        <p:nvSpPr>
          <p:cNvPr id="23" name="Arrow: Right 22">
            <a:extLst>
              <a:ext uri="{FF2B5EF4-FFF2-40B4-BE49-F238E27FC236}">
                <a16:creationId xmlns:a16="http://schemas.microsoft.com/office/drawing/2014/main" id="{E49E78A4-6D6D-2483-2B03-1E8424D23129}"/>
              </a:ext>
            </a:extLst>
          </p:cNvPr>
          <p:cNvSpPr/>
          <p:nvPr/>
        </p:nvSpPr>
        <p:spPr>
          <a:xfrm>
            <a:off x="7596611" y="3383848"/>
            <a:ext cx="1419746" cy="36576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A399B626-12D7-BC67-7551-ED4293B3F810}"/>
              </a:ext>
            </a:extLst>
          </p:cNvPr>
          <p:cNvSpPr txBox="1"/>
          <p:nvPr/>
        </p:nvSpPr>
        <p:spPr>
          <a:xfrm>
            <a:off x="9524594" y="2351104"/>
            <a:ext cx="2058211" cy="369332"/>
          </a:xfrm>
          <a:prstGeom prst="rect">
            <a:avLst/>
          </a:prstGeom>
          <a:noFill/>
        </p:spPr>
        <p:txBody>
          <a:bodyPr wrap="square" rtlCol="0">
            <a:spAutoFit/>
          </a:bodyPr>
          <a:lstStyle/>
          <a:p>
            <a:pPr algn="ctr"/>
            <a:r>
              <a:rPr lang="en-US" b="1" u="sng" dirty="0"/>
              <a:t>Output</a:t>
            </a:r>
          </a:p>
        </p:txBody>
      </p:sp>
      <p:sp>
        <p:nvSpPr>
          <p:cNvPr id="30" name="TextBox 29">
            <a:extLst>
              <a:ext uri="{FF2B5EF4-FFF2-40B4-BE49-F238E27FC236}">
                <a16:creationId xmlns:a16="http://schemas.microsoft.com/office/drawing/2014/main" id="{85D65D0A-CDB0-923C-7299-09C51177E7D9}"/>
              </a:ext>
            </a:extLst>
          </p:cNvPr>
          <p:cNvSpPr txBox="1"/>
          <p:nvPr/>
        </p:nvSpPr>
        <p:spPr>
          <a:xfrm>
            <a:off x="308781" y="2415330"/>
            <a:ext cx="1234406" cy="646331"/>
          </a:xfrm>
          <a:prstGeom prst="rect">
            <a:avLst/>
          </a:prstGeom>
          <a:noFill/>
        </p:spPr>
        <p:txBody>
          <a:bodyPr wrap="square" rtlCol="0">
            <a:spAutoFit/>
          </a:bodyPr>
          <a:lstStyle/>
          <a:p>
            <a:r>
              <a:rPr lang="en-US" sz="1200" b="1" dirty="0"/>
              <a:t>The Y Variable: </a:t>
            </a:r>
            <a:r>
              <a:rPr lang="en-US" sz="1200" dirty="0"/>
              <a:t>What we are trying to predict.</a:t>
            </a:r>
          </a:p>
        </p:txBody>
      </p:sp>
      <p:sp>
        <p:nvSpPr>
          <p:cNvPr id="2048" name="Arrow: Right 2047">
            <a:extLst>
              <a:ext uri="{FF2B5EF4-FFF2-40B4-BE49-F238E27FC236}">
                <a16:creationId xmlns:a16="http://schemas.microsoft.com/office/drawing/2014/main" id="{A987A445-9B76-7149-9048-45E079571134}"/>
              </a:ext>
            </a:extLst>
          </p:cNvPr>
          <p:cNvSpPr/>
          <p:nvPr/>
        </p:nvSpPr>
        <p:spPr>
          <a:xfrm>
            <a:off x="2963422" y="2584639"/>
            <a:ext cx="1419746" cy="36576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9" name="TextBox 2048">
            <a:extLst>
              <a:ext uri="{FF2B5EF4-FFF2-40B4-BE49-F238E27FC236}">
                <a16:creationId xmlns:a16="http://schemas.microsoft.com/office/drawing/2014/main" id="{DC7521B3-AD2E-64F8-61E5-BDB802241215}"/>
              </a:ext>
            </a:extLst>
          </p:cNvPr>
          <p:cNvSpPr txBox="1"/>
          <p:nvPr/>
        </p:nvSpPr>
        <p:spPr>
          <a:xfrm>
            <a:off x="288053" y="4242631"/>
            <a:ext cx="1308508" cy="646331"/>
          </a:xfrm>
          <a:prstGeom prst="rect">
            <a:avLst/>
          </a:prstGeom>
          <a:noFill/>
        </p:spPr>
        <p:txBody>
          <a:bodyPr wrap="square" rtlCol="0">
            <a:spAutoFit/>
          </a:bodyPr>
          <a:lstStyle/>
          <a:p>
            <a:r>
              <a:rPr lang="en-US" sz="1200" b="1" dirty="0"/>
              <a:t>The X Variable: </a:t>
            </a:r>
            <a:r>
              <a:rPr lang="en-US" sz="1200" dirty="0"/>
              <a:t>The influencing factors.</a:t>
            </a:r>
          </a:p>
        </p:txBody>
      </p:sp>
      <p:pic>
        <p:nvPicPr>
          <p:cNvPr id="3076" name="Picture 4" descr="Thumbnail Image A generic image predicting sales margin with a dip and red color on the final point">
            <a:extLst>
              <a:ext uri="{FF2B5EF4-FFF2-40B4-BE49-F238E27FC236}">
                <a16:creationId xmlns:a16="http://schemas.microsoft.com/office/drawing/2014/main" id="{20A368B3-1389-820E-25CE-3877FE3F6A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6275" y="2172382"/>
            <a:ext cx="1190274" cy="1190274"/>
          </a:xfrm>
          <a:prstGeom prst="rect">
            <a:avLst/>
          </a:prstGeom>
          <a:noFill/>
          <a:extLst>
            <a:ext uri="{909E8E84-426E-40DD-AFC4-6F175D3DCCD1}">
              <a14:hiddenFill xmlns:a14="http://schemas.microsoft.com/office/drawing/2010/main">
                <a:solidFill>
                  <a:srgbClr val="FFFFFF"/>
                </a:solidFill>
              </a14:hiddenFill>
            </a:ext>
          </a:extLst>
        </p:spPr>
      </p:pic>
      <p:sp>
        <p:nvSpPr>
          <p:cNvPr id="2053" name="Arrow: Right 2052">
            <a:extLst>
              <a:ext uri="{FF2B5EF4-FFF2-40B4-BE49-F238E27FC236}">
                <a16:creationId xmlns:a16="http://schemas.microsoft.com/office/drawing/2014/main" id="{BD4A98AC-B0D2-0211-E80D-A8208156FAF4}"/>
              </a:ext>
            </a:extLst>
          </p:cNvPr>
          <p:cNvSpPr/>
          <p:nvPr/>
        </p:nvSpPr>
        <p:spPr>
          <a:xfrm>
            <a:off x="2997342" y="4082523"/>
            <a:ext cx="1419746" cy="36576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6" name="TextBox 2055">
            <a:extLst>
              <a:ext uri="{FF2B5EF4-FFF2-40B4-BE49-F238E27FC236}">
                <a16:creationId xmlns:a16="http://schemas.microsoft.com/office/drawing/2014/main" id="{C4B2DF4F-1605-A795-9504-40C113472D81}"/>
              </a:ext>
            </a:extLst>
          </p:cNvPr>
          <p:cNvSpPr txBox="1"/>
          <p:nvPr/>
        </p:nvSpPr>
        <p:spPr>
          <a:xfrm>
            <a:off x="986790" y="3523134"/>
            <a:ext cx="2827020" cy="276999"/>
          </a:xfrm>
          <a:prstGeom prst="rect">
            <a:avLst/>
          </a:prstGeom>
          <a:noFill/>
        </p:spPr>
        <p:txBody>
          <a:bodyPr wrap="square" rtlCol="0">
            <a:spAutoFit/>
          </a:bodyPr>
          <a:lstStyle/>
          <a:p>
            <a:r>
              <a:rPr lang="en-US" sz="1200" dirty="0"/>
              <a:t>Given what we know about our past...</a:t>
            </a:r>
          </a:p>
        </p:txBody>
      </p:sp>
      <p:sp>
        <p:nvSpPr>
          <p:cNvPr id="7" name="Rectangle 6">
            <a:extLst>
              <a:ext uri="{FF2B5EF4-FFF2-40B4-BE49-F238E27FC236}">
                <a16:creationId xmlns:a16="http://schemas.microsoft.com/office/drawing/2014/main" id="{63DD037C-9E83-FED5-A9A7-65EA64A66F36}"/>
              </a:ext>
            </a:extLst>
          </p:cNvPr>
          <p:cNvSpPr/>
          <p:nvPr/>
        </p:nvSpPr>
        <p:spPr>
          <a:xfrm>
            <a:off x="1517445" y="3905060"/>
            <a:ext cx="1419746" cy="161582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52A314CD-CCA6-8CD1-EBB7-C64E0A2D3913}"/>
              </a:ext>
            </a:extLst>
          </p:cNvPr>
          <p:cNvSpPr txBox="1"/>
          <p:nvPr/>
        </p:nvSpPr>
        <p:spPr>
          <a:xfrm>
            <a:off x="1517444" y="3935391"/>
            <a:ext cx="1419745" cy="1615827"/>
          </a:xfrm>
          <a:prstGeom prst="rect">
            <a:avLst/>
          </a:prstGeom>
          <a:noFill/>
        </p:spPr>
        <p:txBody>
          <a:bodyPr wrap="square" rtlCol="0">
            <a:spAutoFit/>
          </a:bodyPr>
          <a:lstStyle/>
          <a:p>
            <a:r>
              <a:rPr lang="en-US" sz="900" dirty="0"/>
              <a:t>Sales History</a:t>
            </a:r>
          </a:p>
          <a:p>
            <a:r>
              <a:rPr lang="en-US" sz="900" dirty="0"/>
              <a:t>Volume History</a:t>
            </a:r>
          </a:p>
          <a:p>
            <a:r>
              <a:rPr lang="en-US" sz="900" dirty="0"/>
              <a:t>Price Changes</a:t>
            </a:r>
          </a:p>
          <a:p>
            <a:r>
              <a:rPr lang="en-US" sz="900" dirty="0"/>
              <a:t>Customer Churn</a:t>
            </a:r>
          </a:p>
          <a:p>
            <a:r>
              <a:rPr lang="en-US" sz="900" dirty="0"/>
              <a:t>Order Fulfillment Rate</a:t>
            </a:r>
          </a:p>
          <a:p>
            <a:r>
              <a:rPr lang="en-US" sz="900" dirty="0"/>
              <a:t>Customer Satisfaction</a:t>
            </a:r>
          </a:p>
          <a:p>
            <a:endParaRPr lang="en-US" sz="900" dirty="0"/>
          </a:p>
          <a:p>
            <a:r>
              <a:rPr lang="en-US" sz="900" dirty="0"/>
              <a:t>Global Oil Prices</a:t>
            </a:r>
          </a:p>
          <a:p>
            <a:r>
              <a:rPr lang="en-US" sz="900" dirty="0"/>
              <a:t>Competitive Market Share</a:t>
            </a:r>
          </a:p>
          <a:p>
            <a:r>
              <a:rPr lang="en-US" sz="900" dirty="0"/>
              <a:t>Surrogate Product Sales</a:t>
            </a:r>
          </a:p>
          <a:p>
            <a:r>
              <a:rPr lang="en-US" sz="900" dirty="0"/>
              <a:t>Etc..</a:t>
            </a:r>
          </a:p>
        </p:txBody>
      </p:sp>
    </p:spTree>
    <p:extLst>
      <p:ext uri="{BB962C8B-B14F-4D97-AF65-F5344CB8AC3E}">
        <p14:creationId xmlns:p14="http://schemas.microsoft.com/office/powerpoint/2010/main" val="34344943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56A7D1-EC0A-0A4F-51FC-AF01D96E452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3CC120D-7D78-9939-3ADD-998FA93D81DC}"/>
              </a:ext>
            </a:extLst>
          </p:cNvPr>
          <p:cNvSpPr>
            <a:spLocks noGrp="1"/>
          </p:cNvSpPr>
          <p:nvPr>
            <p:ph type="sldNum" sz="quarter" idx="11"/>
          </p:nvPr>
        </p:nvSpPr>
        <p:spPr/>
        <p:txBody>
          <a:bodyPr/>
          <a:lstStyle/>
          <a:p>
            <a:fld id="{10B5F218-8A30-41D1-99B7-7711F0BC616D}" type="slidenum">
              <a:rPr lang="en-US" smtClean="0"/>
              <a:t>11</a:t>
            </a:fld>
            <a:endParaRPr lang="en-US"/>
          </a:p>
        </p:txBody>
      </p:sp>
      <p:sp>
        <p:nvSpPr>
          <p:cNvPr id="5" name="Title 4">
            <a:extLst>
              <a:ext uri="{FF2B5EF4-FFF2-40B4-BE49-F238E27FC236}">
                <a16:creationId xmlns:a16="http://schemas.microsoft.com/office/drawing/2014/main" id="{83A50AED-A36A-2ADA-78BE-273C453CEB99}"/>
              </a:ext>
            </a:extLst>
          </p:cNvPr>
          <p:cNvSpPr>
            <a:spLocks noGrp="1"/>
          </p:cNvSpPr>
          <p:nvPr>
            <p:ph type="title"/>
          </p:nvPr>
        </p:nvSpPr>
        <p:spPr/>
        <p:txBody>
          <a:bodyPr/>
          <a:lstStyle/>
          <a:p>
            <a:r>
              <a:rPr lang="en-US" dirty="0"/>
              <a:t>Models (But it is never that easy)</a:t>
            </a:r>
          </a:p>
        </p:txBody>
      </p:sp>
      <p:sp>
        <p:nvSpPr>
          <p:cNvPr id="6" name="TextBox 5">
            <a:extLst>
              <a:ext uri="{FF2B5EF4-FFF2-40B4-BE49-F238E27FC236}">
                <a16:creationId xmlns:a16="http://schemas.microsoft.com/office/drawing/2014/main" id="{41011E58-61D1-2920-3F45-AADF27A574AE}"/>
              </a:ext>
            </a:extLst>
          </p:cNvPr>
          <p:cNvSpPr txBox="1"/>
          <p:nvPr/>
        </p:nvSpPr>
        <p:spPr>
          <a:xfrm>
            <a:off x="395181" y="646488"/>
            <a:ext cx="11399520" cy="923330"/>
          </a:xfrm>
          <a:prstGeom prst="rect">
            <a:avLst/>
          </a:prstGeom>
          <a:noFill/>
        </p:spPr>
        <p:txBody>
          <a:bodyPr wrap="square" rtlCol="0">
            <a:spAutoFit/>
          </a:bodyPr>
          <a:lstStyle/>
          <a:p>
            <a:r>
              <a:rPr lang="en-US" b="1" dirty="0"/>
              <a:t>The Problem: </a:t>
            </a:r>
            <a:r>
              <a:rPr lang="en-US" i="1" dirty="0"/>
              <a:t>I am the CEO of an injection molding business. Margin last quarter was down from last year. I need to know what kind of sales to expect for next quarter to be able to communicate this with my stakeholders. I believe that the price of oil is driving up my costs. But it could be other factors.</a:t>
            </a:r>
          </a:p>
        </p:txBody>
      </p:sp>
      <p:sp>
        <p:nvSpPr>
          <p:cNvPr id="8" name="TextBox 7">
            <a:extLst>
              <a:ext uri="{FF2B5EF4-FFF2-40B4-BE49-F238E27FC236}">
                <a16:creationId xmlns:a16="http://schemas.microsoft.com/office/drawing/2014/main" id="{4EF3F5ED-1EDF-61E2-08B5-AC134445CEC3}"/>
              </a:ext>
            </a:extLst>
          </p:cNvPr>
          <p:cNvSpPr txBox="1"/>
          <p:nvPr/>
        </p:nvSpPr>
        <p:spPr>
          <a:xfrm>
            <a:off x="1366112" y="1615335"/>
            <a:ext cx="952500" cy="369332"/>
          </a:xfrm>
          <a:prstGeom prst="rect">
            <a:avLst/>
          </a:prstGeom>
          <a:noFill/>
        </p:spPr>
        <p:txBody>
          <a:bodyPr wrap="square" rtlCol="0">
            <a:spAutoFit/>
          </a:bodyPr>
          <a:lstStyle/>
          <a:p>
            <a:r>
              <a:rPr lang="en-US" b="1" u="sng" dirty="0"/>
              <a:t>Inputs</a:t>
            </a:r>
          </a:p>
        </p:txBody>
      </p:sp>
      <p:sp>
        <p:nvSpPr>
          <p:cNvPr id="17" name="TextBox 16">
            <a:extLst>
              <a:ext uri="{FF2B5EF4-FFF2-40B4-BE49-F238E27FC236}">
                <a16:creationId xmlns:a16="http://schemas.microsoft.com/office/drawing/2014/main" id="{B52ACFF7-DB77-4799-9E74-F413F61F9083}"/>
              </a:ext>
            </a:extLst>
          </p:cNvPr>
          <p:cNvSpPr txBox="1"/>
          <p:nvPr/>
        </p:nvSpPr>
        <p:spPr>
          <a:xfrm>
            <a:off x="2400300" y="1615335"/>
            <a:ext cx="1203960" cy="507831"/>
          </a:xfrm>
          <a:prstGeom prst="rect">
            <a:avLst/>
          </a:prstGeom>
          <a:noFill/>
        </p:spPr>
        <p:txBody>
          <a:bodyPr wrap="square" rtlCol="0">
            <a:spAutoFit/>
          </a:bodyPr>
          <a:lstStyle/>
          <a:p>
            <a:r>
              <a:rPr lang="en-US" sz="900" dirty="0"/>
              <a:t>Called variables, features, embeddings, etc</a:t>
            </a:r>
          </a:p>
        </p:txBody>
      </p:sp>
      <p:sp>
        <p:nvSpPr>
          <p:cNvPr id="20" name="Rectangle 19">
            <a:extLst>
              <a:ext uri="{FF2B5EF4-FFF2-40B4-BE49-F238E27FC236}">
                <a16:creationId xmlns:a16="http://schemas.microsoft.com/office/drawing/2014/main" id="{6062A0E2-3901-124E-8CCD-1963114F311D}"/>
              </a:ext>
            </a:extLst>
          </p:cNvPr>
          <p:cNvSpPr/>
          <p:nvPr/>
        </p:nvSpPr>
        <p:spPr>
          <a:xfrm>
            <a:off x="4541862" y="1869250"/>
            <a:ext cx="2827020" cy="332455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D3D3DEBB-0A13-A22A-C6F9-362A8B2F5EDA}"/>
              </a:ext>
            </a:extLst>
          </p:cNvPr>
          <p:cNvSpPr txBox="1"/>
          <p:nvPr/>
        </p:nvSpPr>
        <p:spPr>
          <a:xfrm>
            <a:off x="4594566" y="1934836"/>
            <a:ext cx="2721612" cy="369332"/>
          </a:xfrm>
          <a:prstGeom prst="rect">
            <a:avLst/>
          </a:prstGeom>
          <a:noFill/>
        </p:spPr>
        <p:txBody>
          <a:bodyPr wrap="square" rtlCol="0">
            <a:spAutoFit/>
          </a:bodyPr>
          <a:lstStyle/>
          <a:p>
            <a:pPr algn="ctr"/>
            <a:r>
              <a:rPr lang="en-US" b="1" u="sng" dirty="0"/>
              <a:t>The Model</a:t>
            </a:r>
          </a:p>
        </p:txBody>
      </p:sp>
      <p:sp>
        <p:nvSpPr>
          <p:cNvPr id="23" name="Arrow: Right 22">
            <a:extLst>
              <a:ext uri="{FF2B5EF4-FFF2-40B4-BE49-F238E27FC236}">
                <a16:creationId xmlns:a16="http://schemas.microsoft.com/office/drawing/2014/main" id="{A89AE818-2DBE-B5E8-2DAB-74CE95EB6FF3}"/>
              </a:ext>
            </a:extLst>
          </p:cNvPr>
          <p:cNvSpPr/>
          <p:nvPr/>
        </p:nvSpPr>
        <p:spPr>
          <a:xfrm>
            <a:off x="7596611" y="3383848"/>
            <a:ext cx="1419746" cy="36576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AE77AD4C-2BC3-975E-2E07-73EB72F3E0A7}"/>
              </a:ext>
            </a:extLst>
          </p:cNvPr>
          <p:cNvSpPr txBox="1"/>
          <p:nvPr/>
        </p:nvSpPr>
        <p:spPr>
          <a:xfrm>
            <a:off x="9524594" y="2351104"/>
            <a:ext cx="2058211" cy="369332"/>
          </a:xfrm>
          <a:prstGeom prst="rect">
            <a:avLst/>
          </a:prstGeom>
          <a:noFill/>
        </p:spPr>
        <p:txBody>
          <a:bodyPr wrap="square" rtlCol="0">
            <a:spAutoFit/>
          </a:bodyPr>
          <a:lstStyle/>
          <a:p>
            <a:pPr algn="ctr"/>
            <a:r>
              <a:rPr lang="en-US" b="1" u="sng" dirty="0"/>
              <a:t>Output</a:t>
            </a:r>
          </a:p>
        </p:txBody>
      </p:sp>
      <p:sp>
        <p:nvSpPr>
          <p:cNvPr id="10" name="TextBox 9">
            <a:extLst>
              <a:ext uri="{FF2B5EF4-FFF2-40B4-BE49-F238E27FC236}">
                <a16:creationId xmlns:a16="http://schemas.microsoft.com/office/drawing/2014/main" id="{16D1DB7B-7850-0F49-A073-E65405577692}"/>
              </a:ext>
            </a:extLst>
          </p:cNvPr>
          <p:cNvSpPr txBox="1"/>
          <p:nvPr/>
        </p:nvSpPr>
        <p:spPr>
          <a:xfrm>
            <a:off x="351270" y="5512718"/>
            <a:ext cx="10713720" cy="507831"/>
          </a:xfrm>
          <a:prstGeom prst="rect">
            <a:avLst/>
          </a:prstGeom>
          <a:noFill/>
        </p:spPr>
        <p:txBody>
          <a:bodyPr wrap="square">
            <a:spAutoFit/>
          </a:bodyPr>
          <a:lstStyle/>
          <a:p>
            <a:r>
              <a:rPr lang="en-US" sz="900" dirty="0" err="1"/>
              <a:t>AutoRegressive</a:t>
            </a:r>
            <a:r>
              <a:rPr lang="en-US" sz="900" dirty="0"/>
              <a:t> Integrated Moving Average with </a:t>
            </a:r>
            <a:r>
              <a:rPr lang="en-US" sz="900" dirty="0" err="1"/>
              <a:t>eXogenous</a:t>
            </a:r>
            <a:r>
              <a:rPr lang="en-US" sz="900" dirty="0"/>
              <a:t> inputs (ARIMAX) models excel when doing time-series forecasting. (AKA Predicting the future).</a:t>
            </a:r>
          </a:p>
          <a:p>
            <a:endParaRPr lang="en-US" sz="900" dirty="0"/>
          </a:p>
          <a:p>
            <a:r>
              <a:rPr lang="en-US" sz="900" dirty="0"/>
              <a:t>Exogenous means external to. So, Exogenous Inputs are factors from outside the observation. Internal &amp; external forces; market trends, price fluctuations, anything that impacts the problem. </a:t>
            </a:r>
          </a:p>
        </p:txBody>
      </p:sp>
      <p:sp>
        <p:nvSpPr>
          <p:cNvPr id="15" name="TextBox 14">
            <a:extLst>
              <a:ext uri="{FF2B5EF4-FFF2-40B4-BE49-F238E27FC236}">
                <a16:creationId xmlns:a16="http://schemas.microsoft.com/office/drawing/2014/main" id="{25B0C7C5-3C28-B1E1-D0A3-6F3D5A03FEF9}"/>
              </a:ext>
            </a:extLst>
          </p:cNvPr>
          <p:cNvSpPr txBox="1"/>
          <p:nvPr/>
        </p:nvSpPr>
        <p:spPr>
          <a:xfrm>
            <a:off x="4701540" y="2792730"/>
            <a:ext cx="2614638" cy="1831271"/>
          </a:xfrm>
          <a:prstGeom prst="rect">
            <a:avLst/>
          </a:prstGeom>
          <a:noFill/>
        </p:spPr>
        <p:txBody>
          <a:bodyPr wrap="square" rtlCol="0">
            <a:spAutoFit/>
          </a:bodyPr>
          <a:lstStyle/>
          <a:p>
            <a:endParaRPr lang="en-US" sz="700" b="1" baseline="-25000" dirty="0">
              <a:latin typeface="Mazzard"/>
            </a:endParaRPr>
          </a:p>
          <a:p>
            <a:endParaRPr lang="en-US" sz="700" b="1" baseline="-25000" dirty="0">
              <a:latin typeface="Mazzard"/>
            </a:endParaRPr>
          </a:p>
          <a:p>
            <a:r>
              <a:rPr lang="en-US" sz="800" b="1" i="0" dirty="0">
                <a:solidFill>
                  <a:srgbClr val="141F31"/>
                </a:solidFill>
                <a:effectLst/>
                <a:latin typeface="Mazzard"/>
              </a:rPr>
              <a:t>P</a:t>
            </a:r>
            <a:r>
              <a:rPr lang="en-US" sz="800" b="1" i="0" baseline="-25000" dirty="0">
                <a:solidFill>
                  <a:srgbClr val="141F31"/>
                </a:solidFill>
                <a:effectLst/>
                <a:latin typeface="Mazzard"/>
              </a:rPr>
              <a:t>t</a:t>
            </a:r>
            <a:r>
              <a:rPr lang="en-US" sz="800" b="1" i="0" dirty="0">
                <a:solidFill>
                  <a:srgbClr val="141F31"/>
                </a:solidFill>
                <a:effectLst/>
                <a:latin typeface="Mazzard"/>
              </a:rPr>
              <a:t>=c+</a:t>
            </a:r>
            <a:r>
              <a:rPr lang="el-GR" sz="800" b="1" i="0" dirty="0">
                <a:solidFill>
                  <a:srgbClr val="141F31"/>
                </a:solidFill>
                <a:effectLst/>
                <a:latin typeface="Mazzard"/>
              </a:rPr>
              <a:t>β</a:t>
            </a:r>
            <a:r>
              <a:rPr lang="en-US" sz="800" b="1" i="0" dirty="0">
                <a:solidFill>
                  <a:srgbClr val="141F31"/>
                </a:solidFill>
                <a:effectLst/>
                <a:latin typeface="Mazzard"/>
              </a:rPr>
              <a:t>X+</a:t>
            </a:r>
            <a:r>
              <a:rPr lang="el-GR" sz="800" b="1" i="0" dirty="0">
                <a:solidFill>
                  <a:srgbClr val="141F31"/>
                </a:solidFill>
                <a:effectLst/>
                <a:latin typeface="Mazzard"/>
              </a:rPr>
              <a:t>ϕ</a:t>
            </a:r>
            <a:r>
              <a:rPr lang="el-GR" sz="800" b="1" i="0" baseline="-25000" dirty="0">
                <a:solidFill>
                  <a:srgbClr val="141F31"/>
                </a:solidFill>
                <a:effectLst/>
                <a:latin typeface="Mazzard"/>
              </a:rPr>
              <a:t>1</a:t>
            </a:r>
            <a:r>
              <a:rPr lang="el-GR" sz="800" b="1" i="0" dirty="0">
                <a:solidFill>
                  <a:srgbClr val="141F31"/>
                </a:solidFill>
                <a:effectLst/>
                <a:latin typeface="Mazzard"/>
              </a:rPr>
              <a:t> </a:t>
            </a:r>
            <a:r>
              <a:rPr lang="en-US" sz="800" b="1" i="0" dirty="0">
                <a:solidFill>
                  <a:srgbClr val="141F31"/>
                </a:solidFill>
                <a:effectLst/>
                <a:latin typeface="Mazzard"/>
              </a:rPr>
              <a:t>P</a:t>
            </a:r>
            <a:r>
              <a:rPr lang="en-US" sz="800" b="1" i="0" baseline="-25000" dirty="0">
                <a:solidFill>
                  <a:srgbClr val="141F31"/>
                </a:solidFill>
                <a:effectLst/>
                <a:latin typeface="Mazzard"/>
              </a:rPr>
              <a:t>t-1</a:t>
            </a:r>
            <a:r>
              <a:rPr lang="en-US" sz="800" b="1" i="0" dirty="0">
                <a:solidFill>
                  <a:srgbClr val="141F31"/>
                </a:solidFill>
                <a:effectLst/>
                <a:latin typeface="Mazzard"/>
              </a:rPr>
              <a:t>+ </a:t>
            </a:r>
            <a:r>
              <a:rPr lang="el-GR" sz="800" b="1" i="0" dirty="0">
                <a:solidFill>
                  <a:srgbClr val="141F31"/>
                </a:solidFill>
                <a:effectLst/>
                <a:latin typeface="Mazzard"/>
              </a:rPr>
              <a:t>θ</a:t>
            </a:r>
            <a:r>
              <a:rPr lang="el-GR" sz="800" b="1" i="0" baseline="-25000" dirty="0">
                <a:solidFill>
                  <a:srgbClr val="141F31"/>
                </a:solidFill>
                <a:effectLst/>
                <a:latin typeface="Mazzard"/>
              </a:rPr>
              <a:t>1</a:t>
            </a:r>
            <a:r>
              <a:rPr lang="el-GR" sz="800" b="1" i="0" dirty="0">
                <a:solidFill>
                  <a:srgbClr val="141F31"/>
                </a:solidFill>
                <a:effectLst/>
                <a:latin typeface="Mazzard"/>
              </a:rPr>
              <a:t> ϵ</a:t>
            </a:r>
            <a:r>
              <a:rPr lang="en-US" sz="800" b="1" i="0" baseline="-25000" dirty="0">
                <a:solidFill>
                  <a:srgbClr val="141F31"/>
                </a:solidFill>
                <a:effectLst/>
                <a:latin typeface="Mazzard"/>
              </a:rPr>
              <a:t>t-1</a:t>
            </a:r>
            <a:r>
              <a:rPr lang="en-US" sz="800" b="1" i="0" dirty="0">
                <a:solidFill>
                  <a:srgbClr val="141F31"/>
                </a:solidFill>
                <a:effectLst/>
                <a:latin typeface="Mazzard"/>
              </a:rPr>
              <a:t> +</a:t>
            </a:r>
            <a:r>
              <a:rPr lang="el-GR" sz="800" b="1" i="0" dirty="0">
                <a:solidFill>
                  <a:srgbClr val="141F31"/>
                </a:solidFill>
                <a:effectLst/>
                <a:latin typeface="Mazzard"/>
              </a:rPr>
              <a:t>ϵ</a:t>
            </a:r>
            <a:r>
              <a:rPr lang="en-US" sz="800" b="1" i="0" baseline="-25000" dirty="0">
                <a:solidFill>
                  <a:srgbClr val="141F31"/>
                </a:solidFill>
                <a:effectLst/>
                <a:latin typeface="Mazzard"/>
              </a:rPr>
              <a:t>t</a:t>
            </a:r>
          </a:p>
          <a:p>
            <a:endParaRPr lang="en-US" sz="700" b="1" baseline="-25000" dirty="0">
              <a:latin typeface="Mazzard"/>
            </a:endParaRPr>
          </a:p>
          <a:p>
            <a:pPr algn="l">
              <a:buFont typeface="Arial" panose="020B0604020202020204" pitchFamily="34" charset="0"/>
              <a:buChar char="•"/>
            </a:pPr>
            <a:r>
              <a:rPr lang="en-US" sz="700" b="1" dirty="0">
                <a:latin typeface="Segoe UI" panose="020B0502040204020203" pitchFamily="34" charset="0"/>
              </a:rPr>
              <a:t>P</a:t>
            </a:r>
            <a:r>
              <a:rPr lang="en-US" sz="700" dirty="0">
                <a:latin typeface="Segoe UI" panose="020B0502040204020203" pitchFamily="34" charset="0"/>
              </a:rPr>
              <a:t>=Observation period</a:t>
            </a:r>
          </a:p>
          <a:p>
            <a:pPr algn="l">
              <a:buFont typeface="Arial" panose="020B0604020202020204" pitchFamily="34" charset="0"/>
              <a:buChar char="•"/>
            </a:pPr>
            <a:r>
              <a:rPr lang="en-US" sz="700" b="1" dirty="0">
                <a:latin typeface="Segoe UI" panose="020B0502040204020203" pitchFamily="34" charset="0"/>
              </a:rPr>
              <a:t>t</a:t>
            </a:r>
            <a:r>
              <a:rPr lang="en-US" sz="700" b="0" i="0" dirty="0">
                <a:effectLst/>
                <a:latin typeface="Segoe UI" panose="020B0502040204020203" pitchFamily="34" charset="0"/>
              </a:rPr>
              <a:t>: The number of lag observations included in the model (lag order).</a:t>
            </a:r>
          </a:p>
          <a:p>
            <a:pPr algn="l">
              <a:buFont typeface="Arial" panose="020B0604020202020204" pitchFamily="34" charset="0"/>
              <a:buChar char="•"/>
            </a:pPr>
            <a:r>
              <a:rPr lang="en-US" sz="700" b="1" dirty="0">
                <a:latin typeface="Segoe UI" panose="020B0502040204020203" pitchFamily="34" charset="0"/>
              </a:rPr>
              <a:t>c</a:t>
            </a:r>
            <a:r>
              <a:rPr lang="en-US" sz="700" b="0" i="0" dirty="0">
                <a:effectLst/>
                <a:latin typeface="Segoe UI" panose="020B0502040204020203" pitchFamily="34" charset="0"/>
              </a:rPr>
              <a:t>: The constant variable</a:t>
            </a:r>
          </a:p>
          <a:p>
            <a:pPr algn="l">
              <a:buFont typeface="Arial" panose="020B0604020202020204" pitchFamily="34" charset="0"/>
              <a:buChar char="•"/>
            </a:pPr>
            <a:r>
              <a:rPr lang="en-US" sz="700" b="1" i="0" dirty="0">
                <a:effectLst/>
                <a:latin typeface="Segoe UI" panose="020B0502040204020203" pitchFamily="34" charset="0"/>
              </a:rPr>
              <a:t>q</a:t>
            </a:r>
            <a:r>
              <a:rPr lang="en-US" sz="700" b="0" i="0" dirty="0">
                <a:effectLst/>
                <a:latin typeface="Segoe UI" panose="020B0502040204020203" pitchFamily="34" charset="0"/>
              </a:rPr>
              <a:t>: The size of the moving average window (order of moving average).</a:t>
            </a:r>
          </a:p>
          <a:p>
            <a:pPr algn="l">
              <a:buFont typeface="Arial" panose="020B0604020202020204" pitchFamily="34" charset="0"/>
              <a:buChar char="•"/>
            </a:pPr>
            <a:r>
              <a:rPr lang="en-US" sz="700" b="1" i="0" dirty="0">
                <a:effectLst/>
                <a:latin typeface="Segoe UI" panose="020B0502040204020203" pitchFamily="34" charset="0"/>
              </a:rPr>
              <a:t>X</a:t>
            </a:r>
            <a:r>
              <a:rPr lang="en-US" sz="700" b="0" i="0" dirty="0">
                <a:effectLst/>
                <a:latin typeface="Segoe UI" panose="020B0502040204020203" pitchFamily="34" charset="0"/>
              </a:rPr>
              <a:t>: The exogenous variables that are included in the model.</a:t>
            </a:r>
          </a:p>
          <a:p>
            <a:pPr algn="l">
              <a:buFont typeface="Arial" panose="020B0604020202020204" pitchFamily="34" charset="0"/>
              <a:buChar char="•"/>
            </a:pPr>
            <a:r>
              <a:rPr lang="en-US" sz="700" b="1" i="0" dirty="0">
                <a:effectLst/>
                <a:latin typeface="Segoe UI" panose="020B0502040204020203" pitchFamily="34" charset="0"/>
              </a:rPr>
              <a:t>Y</a:t>
            </a:r>
            <a:r>
              <a:rPr lang="en-US" sz="700" b="0" i="0" dirty="0">
                <a:effectLst/>
                <a:latin typeface="Segoe UI" panose="020B0502040204020203" pitchFamily="34" charset="0"/>
              </a:rPr>
              <a:t>: The dependent variable that we are trying to predict.</a:t>
            </a:r>
          </a:p>
          <a:p>
            <a:pPr algn="l">
              <a:buFont typeface="Arial" panose="020B0604020202020204" pitchFamily="34" charset="0"/>
              <a:buChar char="•"/>
            </a:pPr>
            <a:r>
              <a:rPr lang="en-US" sz="700" b="1" i="0" dirty="0">
                <a:effectLst/>
                <a:latin typeface="Segoe UI" panose="020B0502040204020203" pitchFamily="34" charset="0"/>
              </a:rPr>
              <a:t>ϕ (phi)</a:t>
            </a:r>
            <a:r>
              <a:rPr lang="en-US" sz="700" b="0" i="0" dirty="0">
                <a:effectLst/>
                <a:latin typeface="Segoe UI" panose="020B0502040204020203" pitchFamily="34" charset="0"/>
              </a:rPr>
              <a:t>: The coefficients for the autoregressive terms.</a:t>
            </a:r>
          </a:p>
          <a:p>
            <a:pPr algn="l">
              <a:buFont typeface="Arial" panose="020B0604020202020204" pitchFamily="34" charset="0"/>
              <a:buChar char="•"/>
            </a:pPr>
            <a:r>
              <a:rPr lang="en-US" sz="700" b="1" i="0" dirty="0">
                <a:effectLst/>
                <a:latin typeface="Segoe UI" panose="020B0502040204020203" pitchFamily="34" charset="0"/>
              </a:rPr>
              <a:t>θ (theta)</a:t>
            </a:r>
            <a:r>
              <a:rPr lang="en-US" sz="700" b="0" i="0" dirty="0">
                <a:effectLst/>
                <a:latin typeface="Segoe UI" panose="020B0502040204020203" pitchFamily="34" charset="0"/>
              </a:rPr>
              <a:t>: The coefficients for the moving average terms.</a:t>
            </a:r>
          </a:p>
          <a:p>
            <a:pPr algn="l">
              <a:buFont typeface="Arial" panose="020B0604020202020204" pitchFamily="34" charset="0"/>
              <a:buChar char="•"/>
            </a:pPr>
            <a:r>
              <a:rPr lang="en-US" sz="700" b="1" i="0" dirty="0">
                <a:effectLst/>
                <a:latin typeface="Segoe UI" panose="020B0502040204020203" pitchFamily="34" charset="0"/>
              </a:rPr>
              <a:t>β (beta)</a:t>
            </a:r>
            <a:r>
              <a:rPr lang="en-US" sz="700" b="0" i="0" dirty="0">
                <a:effectLst/>
                <a:latin typeface="Segoe UI" panose="020B0502040204020203" pitchFamily="34" charset="0"/>
              </a:rPr>
              <a:t>: The coefficients for the exogenous variables.</a:t>
            </a:r>
          </a:p>
          <a:p>
            <a:pPr algn="l">
              <a:buFont typeface="Arial" panose="020B0604020202020204" pitchFamily="34" charset="0"/>
              <a:buChar char="•"/>
            </a:pPr>
            <a:r>
              <a:rPr lang="en-US" sz="700" b="1" i="0" dirty="0">
                <a:effectLst/>
                <a:latin typeface="Segoe UI" panose="020B0502040204020203" pitchFamily="34" charset="0"/>
              </a:rPr>
              <a:t>ε (epsilon)</a:t>
            </a:r>
            <a:r>
              <a:rPr lang="en-US" sz="700" b="0" i="0" dirty="0">
                <a:effectLst/>
                <a:latin typeface="Segoe UI" panose="020B0502040204020203" pitchFamily="34" charset="0"/>
              </a:rPr>
              <a:t>: The error term (residuals).</a:t>
            </a:r>
          </a:p>
          <a:p>
            <a:endParaRPr lang="en-US" sz="700" dirty="0"/>
          </a:p>
        </p:txBody>
      </p:sp>
      <p:sp>
        <p:nvSpPr>
          <p:cNvPr id="30" name="TextBox 29">
            <a:extLst>
              <a:ext uri="{FF2B5EF4-FFF2-40B4-BE49-F238E27FC236}">
                <a16:creationId xmlns:a16="http://schemas.microsoft.com/office/drawing/2014/main" id="{AC0BC397-1318-928A-9568-8CA2778A2445}"/>
              </a:ext>
            </a:extLst>
          </p:cNvPr>
          <p:cNvSpPr txBox="1"/>
          <p:nvPr/>
        </p:nvSpPr>
        <p:spPr>
          <a:xfrm>
            <a:off x="308781" y="2415330"/>
            <a:ext cx="1234406" cy="646331"/>
          </a:xfrm>
          <a:prstGeom prst="rect">
            <a:avLst/>
          </a:prstGeom>
          <a:noFill/>
        </p:spPr>
        <p:txBody>
          <a:bodyPr wrap="square" rtlCol="0">
            <a:spAutoFit/>
          </a:bodyPr>
          <a:lstStyle/>
          <a:p>
            <a:r>
              <a:rPr lang="en-US" sz="1200" b="1" dirty="0"/>
              <a:t>The Y Variable: </a:t>
            </a:r>
            <a:r>
              <a:rPr lang="en-US" sz="1200" dirty="0"/>
              <a:t>What we are trying to predict.</a:t>
            </a:r>
          </a:p>
        </p:txBody>
      </p:sp>
      <p:sp>
        <p:nvSpPr>
          <p:cNvPr id="2048" name="Arrow: Right 2047">
            <a:extLst>
              <a:ext uri="{FF2B5EF4-FFF2-40B4-BE49-F238E27FC236}">
                <a16:creationId xmlns:a16="http://schemas.microsoft.com/office/drawing/2014/main" id="{59C009D1-468E-357D-1BD8-972B981B5275}"/>
              </a:ext>
            </a:extLst>
          </p:cNvPr>
          <p:cNvSpPr/>
          <p:nvPr/>
        </p:nvSpPr>
        <p:spPr>
          <a:xfrm>
            <a:off x="2963422" y="2584639"/>
            <a:ext cx="1419746" cy="36576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9" name="TextBox 2048">
            <a:extLst>
              <a:ext uri="{FF2B5EF4-FFF2-40B4-BE49-F238E27FC236}">
                <a16:creationId xmlns:a16="http://schemas.microsoft.com/office/drawing/2014/main" id="{0E08CF6A-E381-68D7-ADDA-1E0749BA3DC0}"/>
              </a:ext>
            </a:extLst>
          </p:cNvPr>
          <p:cNvSpPr txBox="1"/>
          <p:nvPr/>
        </p:nvSpPr>
        <p:spPr>
          <a:xfrm>
            <a:off x="288053" y="4242631"/>
            <a:ext cx="1308508" cy="646331"/>
          </a:xfrm>
          <a:prstGeom prst="rect">
            <a:avLst/>
          </a:prstGeom>
          <a:noFill/>
        </p:spPr>
        <p:txBody>
          <a:bodyPr wrap="square" rtlCol="0">
            <a:spAutoFit/>
          </a:bodyPr>
          <a:lstStyle/>
          <a:p>
            <a:r>
              <a:rPr lang="en-US" sz="1200" b="1" dirty="0"/>
              <a:t>The X Variable: </a:t>
            </a:r>
            <a:r>
              <a:rPr lang="en-US" sz="1200" dirty="0"/>
              <a:t>The influencing factors.</a:t>
            </a:r>
          </a:p>
        </p:txBody>
      </p:sp>
      <p:sp>
        <p:nvSpPr>
          <p:cNvPr id="2050" name="Rectangle 2049">
            <a:extLst>
              <a:ext uri="{FF2B5EF4-FFF2-40B4-BE49-F238E27FC236}">
                <a16:creationId xmlns:a16="http://schemas.microsoft.com/office/drawing/2014/main" id="{5A9CBF8D-5C41-9FB4-25DA-9D07331048E1}"/>
              </a:ext>
            </a:extLst>
          </p:cNvPr>
          <p:cNvSpPr/>
          <p:nvPr/>
        </p:nvSpPr>
        <p:spPr>
          <a:xfrm>
            <a:off x="1517445" y="3905060"/>
            <a:ext cx="1419746" cy="161582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1" name="TextBox 2050">
            <a:extLst>
              <a:ext uri="{FF2B5EF4-FFF2-40B4-BE49-F238E27FC236}">
                <a16:creationId xmlns:a16="http://schemas.microsoft.com/office/drawing/2014/main" id="{F5DED089-01AD-1B0F-C2F0-713A15DA420C}"/>
              </a:ext>
            </a:extLst>
          </p:cNvPr>
          <p:cNvSpPr txBox="1"/>
          <p:nvPr/>
        </p:nvSpPr>
        <p:spPr>
          <a:xfrm>
            <a:off x="1517444" y="3935391"/>
            <a:ext cx="1419745" cy="1615827"/>
          </a:xfrm>
          <a:prstGeom prst="rect">
            <a:avLst/>
          </a:prstGeom>
          <a:noFill/>
        </p:spPr>
        <p:txBody>
          <a:bodyPr wrap="square" rtlCol="0">
            <a:spAutoFit/>
          </a:bodyPr>
          <a:lstStyle/>
          <a:p>
            <a:r>
              <a:rPr lang="en-US" sz="900" dirty="0"/>
              <a:t>Sales History</a:t>
            </a:r>
          </a:p>
          <a:p>
            <a:r>
              <a:rPr lang="en-US" sz="900" dirty="0"/>
              <a:t>Volume History</a:t>
            </a:r>
          </a:p>
          <a:p>
            <a:r>
              <a:rPr lang="en-US" sz="900" dirty="0"/>
              <a:t>Price Changes</a:t>
            </a:r>
          </a:p>
          <a:p>
            <a:r>
              <a:rPr lang="en-US" sz="900" dirty="0"/>
              <a:t>Customer Churn</a:t>
            </a:r>
          </a:p>
          <a:p>
            <a:r>
              <a:rPr lang="en-US" sz="900" dirty="0"/>
              <a:t>Order Fulfillment Rate</a:t>
            </a:r>
          </a:p>
          <a:p>
            <a:r>
              <a:rPr lang="en-US" sz="900" dirty="0"/>
              <a:t>Customer Satisfaction</a:t>
            </a:r>
          </a:p>
          <a:p>
            <a:endParaRPr lang="en-US" sz="900" dirty="0"/>
          </a:p>
          <a:p>
            <a:r>
              <a:rPr lang="en-US" sz="900" dirty="0"/>
              <a:t>Global Oil Prices</a:t>
            </a:r>
          </a:p>
          <a:p>
            <a:r>
              <a:rPr lang="en-US" sz="900" dirty="0"/>
              <a:t>Competitive Market Share</a:t>
            </a:r>
          </a:p>
          <a:p>
            <a:r>
              <a:rPr lang="en-US" sz="900" dirty="0"/>
              <a:t>Surrogate Product Sales</a:t>
            </a:r>
          </a:p>
          <a:p>
            <a:r>
              <a:rPr lang="en-US" sz="900" dirty="0"/>
              <a:t>Etc..</a:t>
            </a:r>
          </a:p>
        </p:txBody>
      </p:sp>
      <p:pic>
        <p:nvPicPr>
          <p:cNvPr id="3076" name="Picture 4" descr="Thumbnail Image A generic image predicting sales margin with a dip and red color on the final point">
            <a:extLst>
              <a:ext uri="{FF2B5EF4-FFF2-40B4-BE49-F238E27FC236}">
                <a16:creationId xmlns:a16="http://schemas.microsoft.com/office/drawing/2014/main" id="{545995D9-B148-3EF6-6870-FCAD0A1924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6275" y="2172382"/>
            <a:ext cx="1190274" cy="1190274"/>
          </a:xfrm>
          <a:prstGeom prst="rect">
            <a:avLst/>
          </a:prstGeom>
          <a:noFill/>
          <a:extLst>
            <a:ext uri="{909E8E84-426E-40DD-AFC4-6F175D3DCCD1}">
              <a14:hiddenFill xmlns:a14="http://schemas.microsoft.com/office/drawing/2010/main">
                <a:solidFill>
                  <a:srgbClr val="FFFFFF"/>
                </a:solidFill>
              </a14:hiddenFill>
            </a:ext>
          </a:extLst>
        </p:spPr>
      </p:pic>
      <p:sp>
        <p:nvSpPr>
          <p:cNvPr id="2053" name="Arrow: Right 2052">
            <a:extLst>
              <a:ext uri="{FF2B5EF4-FFF2-40B4-BE49-F238E27FC236}">
                <a16:creationId xmlns:a16="http://schemas.microsoft.com/office/drawing/2014/main" id="{10278A6F-2F77-46B4-8819-43379127A470}"/>
              </a:ext>
            </a:extLst>
          </p:cNvPr>
          <p:cNvSpPr/>
          <p:nvPr/>
        </p:nvSpPr>
        <p:spPr>
          <a:xfrm>
            <a:off x="2997342" y="4082523"/>
            <a:ext cx="1419746" cy="36576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EADE8F65-0A2C-76CA-66AC-0B3878DBB679}"/>
              </a:ext>
            </a:extLst>
          </p:cNvPr>
          <p:cNvSpPr txBox="1"/>
          <p:nvPr/>
        </p:nvSpPr>
        <p:spPr>
          <a:xfrm>
            <a:off x="5082540" y="2415330"/>
            <a:ext cx="1958340" cy="369332"/>
          </a:xfrm>
          <a:prstGeom prst="rect">
            <a:avLst/>
          </a:prstGeom>
          <a:noFill/>
        </p:spPr>
        <p:txBody>
          <a:bodyPr wrap="square" rtlCol="0">
            <a:spAutoFit/>
          </a:bodyPr>
          <a:lstStyle/>
          <a:p>
            <a:r>
              <a:rPr lang="en-US" dirty="0"/>
              <a:t>ARIMAX Model</a:t>
            </a:r>
          </a:p>
        </p:txBody>
      </p:sp>
      <p:sp>
        <p:nvSpPr>
          <p:cNvPr id="9" name="TextBox 8">
            <a:extLst>
              <a:ext uri="{FF2B5EF4-FFF2-40B4-BE49-F238E27FC236}">
                <a16:creationId xmlns:a16="http://schemas.microsoft.com/office/drawing/2014/main" id="{ECCD3A8D-54C0-ED50-8D79-BC29A9769845}"/>
              </a:ext>
            </a:extLst>
          </p:cNvPr>
          <p:cNvSpPr txBox="1"/>
          <p:nvPr/>
        </p:nvSpPr>
        <p:spPr>
          <a:xfrm>
            <a:off x="3056961" y="4487264"/>
            <a:ext cx="1300508" cy="584775"/>
          </a:xfrm>
          <a:prstGeom prst="rect">
            <a:avLst/>
          </a:prstGeom>
          <a:noFill/>
        </p:spPr>
        <p:txBody>
          <a:bodyPr wrap="square" rtlCol="0">
            <a:spAutoFit/>
          </a:bodyPr>
          <a:lstStyle/>
          <a:p>
            <a:r>
              <a:rPr lang="en-US" sz="800" b="1" dirty="0"/>
              <a:t>Machine Learning: </a:t>
            </a:r>
            <a:r>
              <a:rPr lang="en-US" sz="800" dirty="0"/>
              <a:t>The machine needs to “Learn” patterns and weights on its own.</a:t>
            </a:r>
          </a:p>
        </p:txBody>
      </p:sp>
      <p:sp>
        <p:nvSpPr>
          <p:cNvPr id="11" name="TextBox 10">
            <a:extLst>
              <a:ext uri="{FF2B5EF4-FFF2-40B4-BE49-F238E27FC236}">
                <a16:creationId xmlns:a16="http://schemas.microsoft.com/office/drawing/2014/main" id="{232E1790-FE5F-2613-9F2F-D3D91D7E502B}"/>
              </a:ext>
            </a:extLst>
          </p:cNvPr>
          <p:cNvSpPr txBox="1"/>
          <p:nvPr/>
        </p:nvSpPr>
        <p:spPr>
          <a:xfrm>
            <a:off x="986790" y="3523134"/>
            <a:ext cx="2827020" cy="276999"/>
          </a:xfrm>
          <a:prstGeom prst="rect">
            <a:avLst/>
          </a:prstGeom>
          <a:noFill/>
        </p:spPr>
        <p:txBody>
          <a:bodyPr wrap="square" rtlCol="0">
            <a:spAutoFit/>
          </a:bodyPr>
          <a:lstStyle/>
          <a:p>
            <a:r>
              <a:rPr lang="en-US" sz="1200" dirty="0"/>
              <a:t>Given what we know about our past...</a:t>
            </a:r>
          </a:p>
        </p:txBody>
      </p:sp>
    </p:spTree>
    <p:extLst>
      <p:ext uri="{BB962C8B-B14F-4D97-AF65-F5344CB8AC3E}">
        <p14:creationId xmlns:p14="http://schemas.microsoft.com/office/powerpoint/2010/main" val="1147321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51D69A-E1DD-B778-CC87-84C0A0B7BFC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4B76CBD-6AB8-4583-343F-2D887889435D}"/>
              </a:ext>
            </a:extLst>
          </p:cNvPr>
          <p:cNvSpPr>
            <a:spLocks noGrp="1"/>
          </p:cNvSpPr>
          <p:nvPr>
            <p:ph type="sldNum" sz="quarter" idx="11"/>
          </p:nvPr>
        </p:nvSpPr>
        <p:spPr/>
        <p:txBody>
          <a:bodyPr/>
          <a:lstStyle/>
          <a:p>
            <a:fld id="{10B5F218-8A30-41D1-99B7-7711F0BC616D}" type="slidenum">
              <a:rPr lang="en-US" smtClean="0"/>
              <a:t>12</a:t>
            </a:fld>
            <a:endParaRPr lang="en-US"/>
          </a:p>
        </p:txBody>
      </p:sp>
      <p:sp>
        <p:nvSpPr>
          <p:cNvPr id="5" name="Title 4">
            <a:extLst>
              <a:ext uri="{FF2B5EF4-FFF2-40B4-BE49-F238E27FC236}">
                <a16:creationId xmlns:a16="http://schemas.microsoft.com/office/drawing/2014/main" id="{248794FC-A873-DB08-FF6F-9697C5F49280}"/>
              </a:ext>
            </a:extLst>
          </p:cNvPr>
          <p:cNvSpPr>
            <a:spLocks noGrp="1"/>
          </p:cNvSpPr>
          <p:nvPr>
            <p:ph type="title"/>
          </p:nvPr>
        </p:nvSpPr>
        <p:spPr/>
        <p:txBody>
          <a:bodyPr/>
          <a:lstStyle/>
          <a:p>
            <a:r>
              <a:rPr lang="en-US" dirty="0"/>
              <a:t>Models (But it is never that easy)</a:t>
            </a:r>
          </a:p>
        </p:txBody>
      </p:sp>
      <p:sp>
        <p:nvSpPr>
          <p:cNvPr id="6" name="TextBox 5">
            <a:extLst>
              <a:ext uri="{FF2B5EF4-FFF2-40B4-BE49-F238E27FC236}">
                <a16:creationId xmlns:a16="http://schemas.microsoft.com/office/drawing/2014/main" id="{F71A3E4B-F91C-A121-6B77-177F55367076}"/>
              </a:ext>
            </a:extLst>
          </p:cNvPr>
          <p:cNvSpPr txBox="1"/>
          <p:nvPr/>
        </p:nvSpPr>
        <p:spPr>
          <a:xfrm>
            <a:off x="395181" y="646488"/>
            <a:ext cx="11399520" cy="923330"/>
          </a:xfrm>
          <a:prstGeom prst="rect">
            <a:avLst/>
          </a:prstGeom>
          <a:noFill/>
        </p:spPr>
        <p:txBody>
          <a:bodyPr wrap="square" rtlCol="0">
            <a:spAutoFit/>
          </a:bodyPr>
          <a:lstStyle/>
          <a:p>
            <a:r>
              <a:rPr lang="en-US" b="1" dirty="0"/>
              <a:t>The Problem: </a:t>
            </a:r>
            <a:r>
              <a:rPr lang="en-US" i="1" dirty="0"/>
              <a:t>I am the CEO of an injection molding business. Margin last quarter was down from last year. I need to know what kind of sales to expect for next quarter to be able to communicate this with my stakeholders. I believe that the price of oil is driving up my costs. But it could be other factors.</a:t>
            </a:r>
          </a:p>
        </p:txBody>
      </p:sp>
      <p:sp>
        <p:nvSpPr>
          <p:cNvPr id="8" name="TextBox 7">
            <a:extLst>
              <a:ext uri="{FF2B5EF4-FFF2-40B4-BE49-F238E27FC236}">
                <a16:creationId xmlns:a16="http://schemas.microsoft.com/office/drawing/2014/main" id="{AB0FDCAB-27A4-070A-0E50-EFF0F1455E14}"/>
              </a:ext>
            </a:extLst>
          </p:cNvPr>
          <p:cNvSpPr txBox="1"/>
          <p:nvPr/>
        </p:nvSpPr>
        <p:spPr>
          <a:xfrm>
            <a:off x="1366112" y="1615335"/>
            <a:ext cx="952500" cy="369332"/>
          </a:xfrm>
          <a:prstGeom prst="rect">
            <a:avLst/>
          </a:prstGeom>
          <a:noFill/>
        </p:spPr>
        <p:txBody>
          <a:bodyPr wrap="square" rtlCol="0">
            <a:spAutoFit/>
          </a:bodyPr>
          <a:lstStyle/>
          <a:p>
            <a:r>
              <a:rPr lang="en-US" b="1" u="sng" dirty="0"/>
              <a:t>Inputs</a:t>
            </a:r>
          </a:p>
        </p:txBody>
      </p:sp>
      <p:sp>
        <p:nvSpPr>
          <p:cNvPr id="17" name="TextBox 16">
            <a:extLst>
              <a:ext uri="{FF2B5EF4-FFF2-40B4-BE49-F238E27FC236}">
                <a16:creationId xmlns:a16="http://schemas.microsoft.com/office/drawing/2014/main" id="{9671EA1F-5E5A-1780-BC4F-43F024927F52}"/>
              </a:ext>
            </a:extLst>
          </p:cNvPr>
          <p:cNvSpPr txBox="1"/>
          <p:nvPr/>
        </p:nvSpPr>
        <p:spPr>
          <a:xfrm>
            <a:off x="2400300" y="1615335"/>
            <a:ext cx="1203960" cy="507831"/>
          </a:xfrm>
          <a:prstGeom prst="rect">
            <a:avLst/>
          </a:prstGeom>
          <a:noFill/>
        </p:spPr>
        <p:txBody>
          <a:bodyPr wrap="square" rtlCol="0">
            <a:spAutoFit/>
          </a:bodyPr>
          <a:lstStyle/>
          <a:p>
            <a:r>
              <a:rPr lang="en-US" sz="900" dirty="0"/>
              <a:t>Called variables, features, embeddings, etc</a:t>
            </a:r>
          </a:p>
        </p:txBody>
      </p:sp>
      <p:sp>
        <p:nvSpPr>
          <p:cNvPr id="20" name="Rectangle 19">
            <a:extLst>
              <a:ext uri="{FF2B5EF4-FFF2-40B4-BE49-F238E27FC236}">
                <a16:creationId xmlns:a16="http://schemas.microsoft.com/office/drawing/2014/main" id="{339B173D-25B1-3039-DE85-345AF215CEBD}"/>
              </a:ext>
            </a:extLst>
          </p:cNvPr>
          <p:cNvSpPr/>
          <p:nvPr/>
        </p:nvSpPr>
        <p:spPr>
          <a:xfrm>
            <a:off x="4541862" y="1869250"/>
            <a:ext cx="2827020" cy="332455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7712F067-DADB-16D8-6A4D-FE5583B3C4F2}"/>
              </a:ext>
            </a:extLst>
          </p:cNvPr>
          <p:cNvSpPr txBox="1"/>
          <p:nvPr/>
        </p:nvSpPr>
        <p:spPr>
          <a:xfrm>
            <a:off x="4594566" y="1934836"/>
            <a:ext cx="2721612" cy="369332"/>
          </a:xfrm>
          <a:prstGeom prst="rect">
            <a:avLst/>
          </a:prstGeom>
          <a:noFill/>
        </p:spPr>
        <p:txBody>
          <a:bodyPr wrap="square" rtlCol="0">
            <a:spAutoFit/>
          </a:bodyPr>
          <a:lstStyle/>
          <a:p>
            <a:pPr algn="ctr"/>
            <a:r>
              <a:rPr lang="en-US" b="1" u="sng" dirty="0"/>
              <a:t>The Model</a:t>
            </a:r>
          </a:p>
        </p:txBody>
      </p:sp>
      <p:sp>
        <p:nvSpPr>
          <p:cNvPr id="23" name="Arrow: Right 22">
            <a:extLst>
              <a:ext uri="{FF2B5EF4-FFF2-40B4-BE49-F238E27FC236}">
                <a16:creationId xmlns:a16="http://schemas.microsoft.com/office/drawing/2014/main" id="{EA8165AE-A45A-1BEE-105B-50F3E514D980}"/>
              </a:ext>
            </a:extLst>
          </p:cNvPr>
          <p:cNvSpPr/>
          <p:nvPr/>
        </p:nvSpPr>
        <p:spPr>
          <a:xfrm>
            <a:off x="7596611" y="3383848"/>
            <a:ext cx="1419746" cy="36576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33215369-3DAB-0900-6F4C-15A475176A71}"/>
              </a:ext>
            </a:extLst>
          </p:cNvPr>
          <p:cNvSpPr txBox="1"/>
          <p:nvPr/>
        </p:nvSpPr>
        <p:spPr>
          <a:xfrm>
            <a:off x="7812982" y="4689640"/>
            <a:ext cx="4310437" cy="646331"/>
          </a:xfrm>
          <a:prstGeom prst="rect">
            <a:avLst/>
          </a:prstGeom>
          <a:noFill/>
        </p:spPr>
        <p:txBody>
          <a:bodyPr wrap="square" rtlCol="0">
            <a:spAutoFit/>
          </a:bodyPr>
          <a:lstStyle/>
          <a:p>
            <a:r>
              <a:rPr lang="en-US" sz="1200" b="1" dirty="0"/>
              <a:t>Human interpretation: </a:t>
            </a:r>
            <a:r>
              <a:rPr lang="en-US" sz="1200" dirty="0"/>
              <a:t>Sales will continue to be down in the next quarter. Customer churn from poor fulfillment satisfaction is impacting more than oil prices.</a:t>
            </a:r>
          </a:p>
        </p:txBody>
      </p:sp>
      <p:sp>
        <p:nvSpPr>
          <p:cNvPr id="29" name="TextBox 28">
            <a:extLst>
              <a:ext uri="{FF2B5EF4-FFF2-40B4-BE49-F238E27FC236}">
                <a16:creationId xmlns:a16="http://schemas.microsoft.com/office/drawing/2014/main" id="{2E233196-A46D-774C-8C22-34A2968C2965}"/>
              </a:ext>
            </a:extLst>
          </p:cNvPr>
          <p:cNvSpPr txBox="1"/>
          <p:nvPr/>
        </p:nvSpPr>
        <p:spPr>
          <a:xfrm>
            <a:off x="9524594" y="2351104"/>
            <a:ext cx="2058211" cy="369332"/>
          </a:xfrm>
          <a:prstGeom prst="rect">
            <a:avLst/>
          </a:prstGeom>
          <a:noFill/>
        </p:spPr>
        <p:txBody>
          <a:bodyPr wrap="square" rtlCol="0">
            <a:spAutoFit/>
          </a:bodyPr>
          <a:lstStyle/>
          <a:p>
            <a:pPr algn="ctr"/>
            <a:r>
              <a:rPr lang="en-US" b="1" u="sng" dirty="0"/>
              <a:t>Output</a:t>
            </a:r>
          </a:p>
        </p:txBody>
      </p:sp>
      <p:sp>
        <p:nvSpPr>
          <p:cNvPr id="10" name="TextBox 9">
            <a:extLst>
              <a:ext uri="{FF2B5EF4-FFF2-40B4-BE49-F238E27FC236}">
                <a16:creationId xmlns:a16="http://schemas.microsoft.com/office/drawing/2014/main" id="{2D746A37-FB25-7C23-9328-AAD19E213F81}"/>
              </a:ext>
            </a:extLst>
          </p:cNvPr>
          <p:cNvSpPr txBox="1"/>
          <p:nvPr/>
        </p:nvSpPr>
        <p:spPr>
          <a:xfrm>
            <a:off x="351270" y="5512718"/>
            <a:ext cx="10713720" cy="507831"/>
          </a:xfrm>
          <a:prstGeom prst="rect">
            <a:avLst/>
          </a:prstGeom>
          <a:noFill/>
        </p:spPr>
        <p:txBody>
          <a:bodyPr wrap="square">
            <a:spAutoFit/>
          </a:bodyPr>
          <a:lstStyle/>
          <a:p>
            <a:r>
              <a:rPr lang="en-US" sz="900" dirty="0" err="1"/>
              <a:t>AutoRegressive</a:t>
            </a:r>
            <a:r>
              <a:rPr lang="en-US" sz="900" dirty="0"/>
              <a:t> Integrated Moving Average with </a:t>
            </a:r>
            <a:r>
              <a:rPr lang="en-US" sz="900" dirty="0" err="1"/>
              <a:t>eXogenous</a:t>
            </a:r>
            <a:r>
              <a:rPr lang="en-US" sz="900" dirty="0"/>
              <a:t> inputs (ARIMAX) models excel when doing time-series forecasting. (AKA Predicting the future).</a:t>
            </a:r>
          </a:p>
          <a:p>
            <a:endParaRPr lang="en-US" sz="900" dirty="0"/>
          </a:p>
          <a:p>
            <a:r>
              <a:rPr lang="en-US" sz="900" dirty="0"/>
              <a:t>Exogenous means external to. So, Exogenous Inputs are factors from outside the observation. Internal &amp; external forces; market trends, price fluctuations, anything that impacts the problem. </a:t>
            </a:r>
          </a:p>
        </p:txBody>
      </p:sp>
      <p:sp>
        <p:nvSpPr>
          <p:cNvPr id="15" name="TextBox 14">
            <a:extLst>
              <a:ext uri="{FF2B5EF4-FFF2-40B4-BE49-F238E27FC236}">
                <a16:creationId xmlns:a16="http://schemas.microsoft.com/office/drawing/2014/main" id="{5325A112-08CA-927D-09BB-77BFE42B1E39}"/>
              </a:ext>
            </a:extLst>
          </p:cNvPr>
          <p:cNvSpPr txBox="1"/>
          <p:nvPr/>
        </p:nvSpPr>
        <p:spPr>
          <a:xfrm>
            <a:off x="4701540" y="2792730"/>
            <a:ext cx="2614638" cy="1831271"/>
          </a:xfrm>
          <a:prstGeom prst="rect">
            <a:avLst/>
          </a:prstGeom>
          <a:noFill/>
        </p:spPr>
        <p:txBody>
          <a:bodyPr wrap="square" rtlCol="0">
            <a:spAutoFit/>
          </a:bodyPr>
          <a:lstStyle/>
          <a:p>
            <a:endParaRPr lang="en-US" sz="700" b="1" baseline="-25000" dirty="0">
              <a:latin typeface="Mazzard"/>
            </a:endParaRPr>
          </a:p>
          <a:p>
            <a:endParaRPr lang="en-US" sz="700" b="1" baseline="-25000" dirty="0">
              <a:latin typeface="Mazzard"/>
            </a:endParaRPr>
          </a:p>
          <a:p>
            <a:r>
              <a:rPr lang="en-US" sz="800" b="1" i="0" dirty="0">
                <a:solidFill>
                  <a:srgbClr val="141F31"/>
                </a:solidFill>
                <a:effectLst/>
                <a:latin typeface="Mazzard"/>
              </a:rPr>
              <a:t>P</a:t>
            </a:r>
            <a:r>
              <a:rPr lang="en-US" sz="800" b="1" i="0" baseline="-25000" dirty="0">
                <a:solidFill>
                  <a:srgbClr val="141F31"/>
                </a:solidFill>
                <a:effectLst/>
                <a:latin typeface="Mazzard"/>
              </a:rPr>
              <a:t>t</a:t>
            </a:r>
            <a:r>
              <a:rPr lang="en-US" sz="800" b="1" i="0" dirty="0">
                <a:solidFill>
                  <a:srgbClr val="141F31"/>
                </a:solidFill>
                <a:effectLst/>
                <a:latin typeface="Mazzard"/>
              </a:rPr>
              <a:t>=c+</a:t>
            </a:r>
            <a:r>
              <a:rPr lang="el-GR" sz="800" b="1" i="0" dirty="0">
                <a:solidFill>
                  <a:srgbClr val="141F31"/>
                </a:solidFill>
                <a:effectLst/>
                <a:latin typeface="Mazzard"/>
              </a:rPr>
              <a:t>β</a:t>
            </a:r>
            <a:r>
              <a:rPr lang="en-US" sz="800" b="1" i="0" dirty="0">
                <a:solidFill>
                  <a:srgbClr val="141F31"/>
                </a:solidFill>
                <a:effectLst/>
                <a:latin typeface="Mazzard"/>
              </a:rPr>
              <a:t>X+</a:t>
            </a:r>
            <a:r>
              <a:rPr lang="el-GR" sz="800" b="1" i="0" dirty="0">
                <a:solidFill>
                  <a:srgbClr val="141F31"/>
                </a:solidFill>
                <a:effectLst/>
                <a:latin typeface="Mazzard"/>
              </a:rPr>
              <a:t>ϕ</a:t>
            </a:r>
            <a:r>
              <a:rPr lang="el-GR" sz="800" b="1" i="0" baseline="-25000" dirty="0">
                <a:solidFill>
                  <a:srgbClr val="141F31"/>
                </a:solidFill>
                <a:effectLst/>
                <a:latin typeface="Mazzard"/>
              </a:rPr>
              <a:t>1</a:t>
            </a:r>
            <a:r>
              <a:rPr lang="el-GR" sz="800" b="1" i="0" dirty="0">
                <a:solidFill>
                  <a:srgbClr val="141F31"/>
                </a:solidFill>
                <a:effectLst/>
                <a:latin typeface="Mazzard"/>
              </a:rPr>
              <a:t> </a:t>
            </a:r>
            <a:r>
              <a:rPr lang="en-US" sz="800" b="1" i="0" dirty="0">
                <a:solidFill>
                  <a:srgbClr val="141F31"/>
                </a:solidFill>
                <a:effectLst/>
                <a:latin typeface="Mazzard"/>
              </a:rPr>
              <a:t>P</a:t>
            </a:r>
            <a:r>
              <a:rPr lang="en-US" sz="800" b="1" i="0" baseline="-25000" dirty="0">
                <a:solidFill>
                  <a:srgbClr val="141F31"/>
                </a:solidFill>
                <a:effectLst/>
                <a:latin typeface="Mazzard"/>
              </a:rPr>
              <a:t>t-1</a:t>
            </a:r>
            <a:r>
              <a:rPr lang="en-US" sz="800" b="1" i="0" dirty="0">
                <a:solidFill>
                  <a:srgbClr val="141F31"/>
                </a:solidFill>
                <a:effectLst/>
                <a:latin typeface="Mazzard"/>
              </a:rPr>
              <a:t>+ </a:t>
            </a:r>
            <a:r>
              <a:rPr lang="el-GR" sz="800" b="1" i="0" dirty="0">
                <a:solidFill>
                  <a:srgbClr val="141F31"/>
                </a:solidFill>
                <a:effectLst/>
                <a:latin typeface="Mazzard"/>
              </a:rPr>
              <a:t>θ</a:t>
            </a:r>
            <a:r>
              <a:rPr lang="el-GR" sz="800" b="1" i="0" baseline="-25000" dirty="0">
                <a:solidFill>
                  <a:srgbClr val="141F31"/>
                </a:solidFill>
                <a:effectLst/>
                <a:latin typeface="Mazzard"/>
              </a:rPr>
              <a:t>1</a:t>
            </a:r>
            <a:r>
              <a:rPr lang="el-GR" sz="800" b="1" i="0" dirty="0">
                <a:solidFill>
                  <a:srgbClr val="141F31"/>
                </a:solidFill>
                <a:effectLst/>
                <a:latin typeface="Mazzard"/>
              </a:rPr>
              <a:t> ϵ</a:t>
            </a:r>
            <a:r>
              <a:rPr lang="en-US" sz="800" b="1" i="0" baseline="-25000" dirty="0">
                <a:solidFill>
                  <a:srgbClr val="141F31"/>
                </a:solidFill>
                <a:effectLst/>
                <a:latin typeface="Mazzard"/>
              </a:rPr>
              <a:t>t-1</a:t>
            </a:r>
            <a:r>
              <a:rPr lang="en-US" sz="800" b="1" i="0" dirty="0">
                <a:solidFill>
                  <a:srgbClr val="141F31"/>
                </a:solidFill>
                <a:effectLst/>
                <a:latin typeface="Mazzard"/>
              </a:rPr>
              <a:t> +</a:t>
            </a:r>
            <a:r>
              <a:rPr lang="el-GR" sz="800" b="1" i="0" dirty="0">
                <a:solidFill>
                  <a:srgbClr val="141F31"/>
                </a:solidFill>
                <a:effectLst/>
                <a:latin typeface="Mazzard"/>
              </a:rPr>
              <a:t>ϵ</a:t>
            </a:r>
            <a:r>
              <a:rPr lang="en-US" sz="800" b="1" i="0" baseline="-25000" dirty="0">
                <a:solidFill>
                  <a:srgbClr val="141F31"/>
                </a:solidFill>
                <a:effectLst/>
                <a:latin typeface="Mazzard"/>
              </a:rPr>
              <a:t>t</a:t>
            </a:r>
          </a:p>
          <a:p>
            <a:endParaRPr lang="en-US" sz="700" b="1" baseline="-25000" dirty="0">
              <a:latin typeface="Mazzard"/>
            </a:endParaRPr>
          </a:p>
          <a:p>
            <a:pPr algn="l">
              <a:buFont typeface="Arial" panose="020B0604020202020204" pitchFamily="34" charset="0"/>
              <a:buChar char="•"/>
            </a:pPr>
            <a:r>
              <a:rPr lang="en-US" sz="700" b="1" dirty="0">
                <a:latin typeface="Segoe UI" panose="020B0502040204020203" pitchFamily="34" charset="0"/>
              </a:rPr>
              <a:t>P</a:t>
            </a:r>
            <a:r>
              <a:rPr lang="en-US" sz="700" dirty="0">
                <a:latin typeface="Segoe UI" panose="020B0502040204020203" pitchFamily="34" charset="0"/>
              </a:rPr>
              <a:t>=Observation period</a:t>
            </a:r>
          </a:p>
          <a:p>
            <a:pPr algn="l">
              <a:buFont typeface="Arial" panose="020B0604020202020204" pitchFamily="34" charset="0"/>
              <a:buChar char="•"/>
            </a:pPr>
            <a:r>
              <a:rPr lang="en-US" sz="700" b="1" dirty="0">
                <a:latin typeface="Segoe UI" panose="020B0502040204020203" pitchFamily="34" charset="0"/>
              </a:rPr>
              <a:t>t</a:t>
            </a:r>
            <a:r>
              <a:rPr lang="en-US" sz="700" b="0" i="0" dirty="0">
                <a:effectLst/>
                <a:latin typeface="Segoe UI" panose="020B0502040204020203" pitchFamily="34" charset="0"/>
              </a:rPr>
              <a:t>: The number of lag observations included in the model (lag order).</a:t>
            </a:r>
          </a:p>
          <a:p>
            <a:pPr algn="l">
              <a:buFont typeface="Arial" panose="020B0604020202020204" pitchFamily="34" charset="0"/>
              <a:buChar char="•"/>
            </a:pPr>
            <a:r>
              <a:rPr lang="en-US" sz="700" b="1" dirty="0">
                <a:latin typeface="Segoe UI" panose="020B0502040204020203" pitchFamily="34" charset="0"/>
              </a:rPr>
              <a:t>c</a:t>
            </a:r>
            <a:r>
              <a:rPr lang="en-US" sz="700" b="0" i="0" dirty="0">
                <a:effectLst/>
                <a:latin typeface="Segoe UI" panose="020B0502040204020203" pitchFamily="34" charset="0"/>
              </a:rPr>
              <a:t>: The constant variable</a:t>
            </a:r>
          </a:p>
          <a:p>
            <a:pPr algn="l">
              <a:buFont typeface="Arial" panose="020B0604020202020204" pitchFamily="34" charset="0"/>
              <a:buChar char="•"/>
            </a:pPr>
            <a:r>
              <a:rPr lang="en-US" sz="700" b="1" i="0" dirty="0">
                <a:effectLst/>
                <a:latin typeface="Segoe UI" panose="020B0502040204020203" pitchFamily="34" charset="0"/>
              </a:rPr>
              <a:t>q</a:t>
            </a:r>
            <a:r>
              <a:rPr lang="en-US" sz="700" b="0" i="0" dirty="0">
                <a:effectLst/>
                <a:latin typeface="Segoe UI" panose="020B0502040204020203" pitchFamily="34" charset="0"/>
              </a:rPr>
              <a:t>: The size of the moving average window (order of moving average).</a:t>
            </a:r>
          </a:p>
          <a:p>
            <a:pPr algn="l">
              <a:buFont typeface="Arial" panose="020B0604020202020204" pitchFamily="34" charset="0"/>
              <a:buChar char="•"/>
            </a:pPr>
            <a:r>
              <a:rPr lang="en-US" sz="700" b="1" i="0" dirty="0">
                <a:effectLst/>
                <a:latin typeface="Segoe UI" panose="020B0502040204020203" pitchFamily="34" charset="0"/>
              </a:rPr>
              <a:t>X</a:t>
            </a:r>
            <a:r>
              <a:rPr lang="en-US" sz="700" b="0" i="0" dirty="0">
                <a:effectLst/>
                <a:latin typeface="Segoe UI" panose="020B0502040204020203" pitchFamily="34" charset="0"/>
              </a:rPr>
              <a:t>: The exogenous variables that are included in the model.</a:t>
            </a:r>
          </a:p>
          <a:p>
            <a:pPr algn="l">
              <a:buFont typeface="Arial" panose="020B0604020202020204" pitchFamily="34" charset="0"/>
              <a:buChar char="•"/>
            </a:pPr>
            <a:r>
              <a:rPr lang="en-US" sz="700" b="1" i="0" dirty="0">
                <a:effectLst/>
                <a:latin typeface="Segoe UI" panose="020B0502040204020203" pitchFamily="34" charset="0"/>
              </a:rPr>
              <a:t>Y</a:t>
            </a:r>
            <a:r>
              <a:rPr lang="en-US" sz="700" b="0" i="0" dirty="0">
                <a:effectLst/>
                <a:latin typeface="Segoe UI" panose="020B0502040204020203" pitchFamily="34" charset="0"/>
              </a:rPr>
              <a:t>: The dependent variable that we are trying to predict.</a:t>
            </a:r>
          </a:p>
          <a:p>
            <a:pPr algn="l">
              <a:buFont typeface="Arial" panose="020B0604020202020204" pitchFamily="34" charset="0"/>
              <a:buChar char="•"/>
            </a:pPr>
            <a:r>
              <a:rPr lang="en-US" sz="700" b="1" i="0" dirty="0">
                <a:effectLst/>
                <a:latin typeface="Segoe UI" panose="020B0502040204020203" pitchFamily="34" charset="0"/>
              </a:rPr>
              <a:t>ϕ (phi)</a:t>
            </a:r>
            <a:r>
              <a:rPr lang="en-US" sz="700" b="0" i="0" dirty="0">
                <a:effectLst/>
                <a:latin typeface="Segoe UI" panose="020B0502040204020203" pitchFamily="34" charset="0"/>
              </a:rPr>
              <a:t>: The coefficients for the autoregressive terms.</a:t>
            </a:r>
          </a:p>
          <a:p>
            <a:pPr algn="l">
              <a:buFont typeface="Arial" panose="020B0604020202020204" pitchFamily="34" charset="0"/>
              <a:buChar char="•"/>
            </a:pPr>
            <a:r>
              <a:rPr lang="en-US" sz="700" b="1" i="0" dirty="0">
                <a:effectLst/>
                <a:latin typeface="Segoe UI" panose="020B0502040204020203" pitchFamily="34" charset="0"/>
              </a:rPr>
              <a:t>θ (theta)</a:t>
            </a:r>
            <a:r>
              <a:rPr lang="en-US" sz="700" b="0" i="0" dirty="0">
                <a:effectLst/>
                <a:latin typeface="Segoe UI" panose="020B0502040204020203" pitchFamily="34" charset="0"/>
              </a:rPr>
              <a:t>: The coefficients for the moving average terms.</a:t>
            </a:r>
          </a:p>
          <a:p>
            <a:pPr algn="l">
              <a:buFont typeface="Arial" panose="020B0604020202020204" pitchFamily="34" charset="0"/>
              <a:buChar char="•"/>
            </a:pPr>
            <a:r>
              <a:rPr lang="en-US" sz="700" b="1" i="0" dirty="0">
                <a:effectLst/>
                <a:latin typeface="Segoe UI" panose="020B0502040204020203" pitchFamily="34" charset="0"/>
              </a:rPr>
              <a:t>β (beta)</a:t>
            </a:r>
            <a:r>
              <a:rPr lang="en-US" sz="700" b="0" i="0" dirty="0">
                <a:effectLst/>
                <a:latin typeface="Segoe UI" panose="020B0502040204020203" pitchFamily="34" charset="0"/>
              </a:rPr>
              <a:t>: The coefficients for the exogenous variables.</a:t>
            </a:r>
          </a:p>
          <a:p>
            <a:pPr algn="l">
              <a:buFont typeface="Arial" panose="020B0604020202020204" pitchFamily="34" charset="0"/>
              <a:buChar char="•"/>
            </a:pPr>
            <a:r>
              <a:rPr lang="en-US" sz="700" b="1" i="0" dirty="0">
                <a:effectLst/>
                <a:latin typeface="Segoe UI" panose="020B0502040204020203" pitchFamily="34" charset="0"/>
              </a:rPr>
              <a:t>ε (epsilon)</a:t>
            </a:r>
            <a:r>
              <a:rPr lang="en-US" sz="700" b="0" i="0" dirty="0">
                <a:effectLst/>
                <a:latin typeface="Segoe UI" panose="020B0502040204020203" pitchFamily="34" charset="0"/>
              </a:rPr>
              <a:t>: The error term (residuals).</a:t>
            </a:r>
          </a:p>
          <a:p>
            <a:endParaRPr lang="en-US" sz="700" dirty="0"/>
          </a:p>
        </p:txBody>
      </p:sp>
      <p:sp>
        <p:nvSpPr>
          <p:cNvPr id="30" name="TextBox 29">
            <a:extLst>
              <a:ext uri="{FF2B5EF4-FFF2-40B4-BE49-F238E27FC236}">
                <a16:creationId xmlns:a16="http://schemas.microsoft.com/office/drawing/2014/main" id="{8C1BDB40-2F9E-D577-164E-5364D6189EEE}"/>
              </a:ext>
            </a:extLst>
          </p:cNvPr>
          <p:cNvSpPr txBox="1"/>
          <p:nvPr/>
        </p:nvSpPr>
        <p:spPr>
          <a:xfrm>
            <a:off x="308781" y="2415330"/>
            <a:ext cx="1234406" cy="646331"/>
          </a:xfrm>
          <a:prstGeom prst="rect">
            <a:avLst/>
          </a:prstGeom>
          <a:noFill/>
        </p:spPr>
        <p:txBody>
          <a:bodyPr wrap="square" rtlCol="0">
            <a:spAutoFit/>
          </a:bodyPr>
          <a:lstStyle/>
          <a:p>
            <a:r>
              <a:rPr lang="en-US" sz="1200" b="1" dirty="0"/>
              <a:t>The Y Variable: </a:t>
            </a:r>
            <a:r>
              <a:rPr lang="en-US" sz="1200" dirty="0"/>
              <a:t>What we are trying to predict.</a:t>
            </a:r>
          </a:p>
        </p:txBody>
      </p:sp>
      <p:sp>
        <p:nvSpPr>
          <p:cNvPr id="2048" name="Arrow: Right 2047">
            <a:extLst>
              <a:ext uri="{FF2B5EF4-FFF2-40B4-BE49-F238E27FC236}">
                <a16:creationId xmlns:a16="http://schemas.microsoft.com/office/drawing/2014/main" id="{9077C194-1F5A-FA81-CDF5-F394FCF003C6}"/>
              </a:ext>
            </a:extLst>
          </p:cNvPr>
          <p:cNvSpPr/>
          <p:nvPr/>
        </p:nvSpPr>
        <p:spPr>
          <a:xfrm>
            <a:off x="2963422" y="2584639"/>
            <a:ext cx="1419746" cy="36576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9" name="TextBox 2048">
            <a:extLst>
              <a:ext uri="{FF2B5EF4-FFF2-40B4-BE49-F238E27FC236}">
                <a16:creationId xmlns:a16="http://schemas.microsoft.com/office/drawing/2014/main" id="{5C6FD379-D5C8-22EF-3ABA-E4E1F04AF2BD}"/>
              </a:ext>
            </a:extLst>
          </p:cNvPr>
          <p:cNvSpPr txBox="1"/>
          <p:nvPr/>
        </p:nvSpPr>
        <p:spPr>
          <a:xfrm>
            <a:off x="288053" y="4242631"/>
            <a:ext cx="1308508" cy="646331"/>
          </a:xfrm>
          <a:prstGeom prst="rect">
            <a:avLst/>
          </a:prstGeom>
          <a:noFill/>
        </p:spPr>
        <p:txBody>
          <a:bodyPr wrap="square" rtlCol="0">
            <a:spAutoFit/>
          </a:bodyPr>
          <a:lstStyle/>
          <a:p>
            <a:r>
              <a:rPr lang="en-US" sz="1200" b="1" dirty="0"/>
              <a:t>The X Variable: </a:t>
            </a:r>
            <a:r>
              <a:rPr lang="en-US" sz="1200" dirty="0"/>
              <a:t>The influencing factors.</a:t>
            </a:r>
          </a:p>
        </p:txBody>
      </p:sp>
      <p:pic>
        <p:nvPicPr>
          <p:cNvPr id="3076" name="Picture 4" descr="Thumbnail Image A generic image predicting sales margin with a dip and red color on the final point">
            <a:extLst>
              <a:ext uri="{FF2B5EF4-FFF2-40B4-BE49-F238E27FC236}">
                <a16:creationId xmlns:a16="http://schemas.microsoft.com/office/drawing/2014/main" id="{928B8798-E5F6-13BA-A6E6-58F61F00E1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6275" y="2172382"/>
            <a:ext cx="1190274" cy="1190274"/>
          </a:xfrm>
          <a:prstGeom prst="rect">
            <a:avLst/>
          </a:prstGeom>
          <a:noFill/>
          <a:extLst>
            <a:ext uri="{909E8E84-426E-40DD-AFC4-6F175D3DCCD1}">
              <a14:hiddenFill xmlns:a14="http://schemas.microsoft.com/office/drawing/2010/main">
                <a:solidFill>
                  <a:srgbClr val="FFFFFF"/>
                </a:solidFill>
              </a14:hiddenFill>
            </a:ext>
          </a:extLst>
        </p:spPr>
      </p:pic>
      <p:sp>
        <p:nvSpPr>
          <p:cNvPr id="2053" name="Arrow: Right 2052">
            <a:extLst>
              <a:ext uri="{FF2B5EF4-FFF2-40B4-BE49-F238E27FC236}">
                <a16:creationId xmlns:a16="http://schemas.microsoft.com/office/drawing/2014/main" id="{463D00FA-E763-B174-9188-987C6E32D7F3}"/>
              </a:ext>
            </a:extLst>
          </p:cNvPr>
          <p:cNvSpPr/>
          <p:nvPr/>
        </p:nvSpPr>
        <p:spPr>
          <a:xfrm>
            <a:off x="2997342" y="4082523"/>
            <a:ext cx="1419746" cy="36576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5" name="Picture 2054">
            <a:extLst>
              <a:ext uri="{FF2B5EF4-FFF2-40B4-BE49-F238E27FC236}">
                <a16:creationId xmlns:a16="http://schemas.microsoft.com/office/drawing/2014/main" id="{1D7B010E-3D0A-39AB-E46A-D465C163F7DC}"/>
              </a:ext>
            </a:extLst>
          </p:cNvPr>
          <p:cNvPicPr>
            <a:picLocks noChangeAspect="1"/>
          </p:cNvPicPr>
          <p:nvPr/>
        </p:nvPicPr>
        <p:blipFill>
          <a:blip r:embed="rId3"/>
          <a:stretch>
            <a:fillRect/>
          </a:stretch>
        </p:blipFill>
        <p:spPr>
          <a:xfrm>
            <a:off x="9096105" y="2740798"/>
            <a:ext cx="2920914" cy="1839339"/>
          </a:xfrm>
          <a:prstGeom prst="rect">
            <a:avLst/>
          </a:prstGeom>
        </p:spPr>
      </p:pic>
      <p:sp>
        <p:nvSpPr>
          <p:cNvPr id="7" name="TextBox 6">
            <a:extLst>
              <a:ext uri="{FF2B5EF4-FFF2-40B4-BE49-F238E27FC236}">
                <a16:creationId xmlns:a16="http://schemas.microsoft.com/office/drawing/2014/main" id="{78F74FE1-5016-FF12-4B14-655A81C1FEB2}"/>
              </a:ext>
            </a:extLst>
          </p:cNvPr>
          <p:cNvSpPr txBox="1"/>
          <p:nvPr/>
        </p:nvSpPr>
        <p:spPr>
          <a:xfrm>
            <a:off x="5082540" y="2415330"/>
            <a:ext cx="1958340" cy="369332"/>
          </a:xfrm>
          <a:prstGeom prst="rect">
            <a:avLst/>
          </a:prstGeom>
          <a:noFill/>
        </p:spPr>
        <p:txBody>
          <a:bodyPr wrap="square" rtlCol="0">
            <a:spAutoFit/>
          </a:bodyPr>
          <a:lstStyle/>
          <a:p>
            <a:r>
              <a:rPr lang="en-US" dirty="0"/>
              <a:t>ARIMAX Model</a:t>
            </a:r>
          </a:p>
        </p:txBody>
      </p:sp>
      <p:sp>
        <p:nvSpPr>
          <p:cNvPr id="9" name="TextBox 8">
            <a:extLst>
              <a:ext uri="{FF2B5EF4-FFF2-40B4-BE49-F238E27FC236}">
                <a16:creationId xmlns:a16="http://schemas.microsoft.com/office/drawing/2014/main" id="{81708983-CFB9-A7B0-A22E-DF0246F647CB}"/>
              </a:ext>
            </a:extLst>
          </p:cNvPr>
          <p:cNvSpPr txBox="1"/>
          <p:nvPr/>
        </p:nvSpPr>
        <p:spPr>
          <a:xfrm>
            <a:off x="3056961" y="4487264"/>
            <a:ext cx="1300508" cy="584775"/>
          </a:xfrm>
          <a:prstGeom prst="rect">
            <a:avLst/>
          </a:prstGeom>
          <a:noFill/>
        </p:spPr>
        <p:txBody>
          <a:bodyPr wrap="square" rtlCol="0">
            <a:spAutoFit/>
          </a:bodyPr>
          <a:lstStyle/>
          <a:p>
            <a:r>
              <a:rPr lang="en-US" sz="800" b="1" dirty="0"/>
              <a:t>Machine Learning: </a:t>
            </a:r>
            <a:r>
              <a:rPr lang="en-US" sz="800" dirty="0"/>
              <a:t>The machine needs to “Learn” patterns and weights on its own.</a:t>
            </a:r>
          </a:p>
        </p:txBody>
      </p:sp>
      <p:sp>
        <p:nvSpPr>
          <p:cNvPr id="11" name="TextBox 10">
            <a:extLst>
              <a:ext uri="{FF2B5EF4-FFF2-40B4-BE49-F238E27FC236}">
                <a16:creationId xmlns:a16="http://schemas.microsoft.com/office/drawing/2014/main" id="{F47FFAC1-C024-121F-9976-3CAD1CC7F5D8}"/>
              </a:ext>
            </a:extLst>
          </p:cNvPr>
          <p:cNvSpPr txBox="1"/>
          <p:nvPr/>
        </p:nvSpPr>
        <p:spPr>
          <a:xfrm>
            <a:off x="986790" y="3523134"/>
            <a:ext cx="2827020" cy="276999"/>
          </a:xfrm>
          <a:prstGeom prst="rect">
            <a:avLst/>
          </a:prstGeom>
          <a:noFill/>
        </p:spPr>
        <p:txBody>
          <a:bodyPr wrap="square" rtlCol="0">
            <a:spAutoFit/>
          </a:bodyPr>
          <a:lstStyle/>
          <a:p>
            <a:r>
              <a:rPr lang="en-US" sz="1200" dirty="0"/>
              <a:t>Given what we know about our past...</a:t>
            </a:r>
          </a:p>
        </p:txBody>
      </p:sp>
      <p:sp>
        <p:nvSpPr>
          <p:cNvPr id="12" name="TextBox 11">
            <a:extLst>
              <a:ext uri="{FF2B5EF4-FFF2-40B4-BE49-F238E27FC236}">
                <a16:creationId xmlns:a16="http://schemas.microsoft.com/office/drawing/2014/main" id="{93A4C2C2-CB80-822B-5A28-6FF93046345A}"/>
              </a:ext>
            </a:extLst>
          </p:cNvPr>
          <p:cNvSpPr txBox="1"/>
          <p:nvPr/>
        </p:nvSpPr>
        <p:spPr>
          <a:xfrm>
            <a:off x="7493656" y="3035767"/>
            <a:ext cx="1477675" cy="276999"/>
          </a:xfrm>
          <a:prstGeom prst="rect">
            <a:avLst/>
          </a:prstGeom>
          <a:noFill/>
        </p:spPr>
        <p:txBody>
          <a:bodyPr wrap="square" rtlCol="0">
            <a:spAutoFit/>
          </a:bodyPr>
          <a:lstStyle/>
          <a:p>
            <a:r>
              <a:rPr lang="en-US" sz="1200" dirty="0"/>
              <a:t>...Predict our future.</a:t>
            </a:r>
          </a:p>
        </p:txBody>
      </p:sp>
      <p:sp>
        <p:nvSpPr>
          <p:cNvPr id="13" name="Rectangle 12">
            <a:extLst>
              <a:ext uri="{FF2B5EF4-FFF2-40B4-BE49-F238E27FC236}">
                <a16:creationId xmlns:a16="http://schemas.microsoft.com/office/drawing/2014/main" id="{F45E77FA-4B89-42C9-00D5-7BEB0657E527}"/>
              </a:ext>
            </a:extLst>
          </p:cNvPr>
          <p:cNvSpPr/>
          <p:nvPr/>
        </p:nvSpPr>
        <p:spPr>
          <a:xfrm>
            <a:off x="1517445" y="3905060"/>
            <a:ext cx="1419746" cy="161582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6C3CD7B3-E0F6-3658-F1BB-71512577D760}"/>
              </a:ext>
            </a:extLst>
          </p:cNvPr>
          <p:cNvSpPr txBox="1"/>
          <p:nvPr/>
        </p:nvSpPr>
        <p:spPr>
          <a:xfrm>
            <a:off x="1517444" y="3935391"/>
            <a:ext cx="1419745" cy="1615827"/>
          </a:xfrm>
          <a:prstGeom prst="rect">
            <a:avLst/>
          </a:prstGeom>
          <a:noFill/>
        </p:spPr>
        <p:txBody>
          <a:bodyPr wrap="square" rtlCol="0">
            <a:spAutoFit/>
          </a:bodyPr>
          <a:lstStyle/>
          <a:p>
            <a:r>
              <a:rPr lang="en-US" sz="900" dirty="0"/>
              <a:t>Sales History</a:t>
            </a:r>
          </a:p>
          <a:p>
            <a:r>
              <a:rPr lang="en-US" sz="900" dirty="0"/>
              <a:t>Volume History</a:t>
            </a:r>
          </a:p>
          <a:p>
            <a:r>
              <a:rPr lang="en-US" sz="900" dirty="0"/>
              <a:t>Price Changes</a:t>
            </a:r>
          </a:p>
          <a:p>
            <a:r>
              <a:rPr lang="en-US" sz="900" dirty="0"/>
              <a:t>Customer Churn</a:t>
            </a:r>
          </a:p>
          <a:p>
            <a:r>
              <a:rPr lang="en-US" sz="900" dirty="0"/>
              <a:t>Order Fulfillment Rate</a:t>
            </a:r>
          </a:p>
          <a:p>
            <a:r>
              <a:rPr lang="en-US" sz="900" dirty="0"/>
              <a:t>Customer Satisfaction</a:t>
            </a:r>
          </a:p>
          <a:p>
            <a:endParaRPr lang="en-US" sz="900" dirty="0"/>
          </a:p>
          <a:p>
            <a:r>
              <a:rPr lang="en-US" sz="900" dirty="0"/>
              <a:t>Global Oil Prices</a:t>
            </a:r>
          </a:p>
          <a:p>
            <a:r>
              <a:rPr lang="en-US" sz="900" dirty="0"/>
              <a:t>Competitive Market Share</a:t>
            </a:r>
          </a:p>
          <a:p>
            <a:r>
              <a:rPr lang="en-US" sz="900" dirty="0"/>
              <a:t>Surrogate Product Sales</a:t>
            </a:r>
          </a:p>
          <a:p>
            <a:r>
              <a:rPr lang="en-US" sz="900" dirty="0"/>
              <a:t>Etc..</a:t>
            </a:r>
          </a:p>
        </p:txBody>
      </p:sp>
    </p:spTree>
    <p:extLst>
      <p:ext uri="{BB962C8B-B14F-4D97-AF65-F5344CB8AC3E}">
        <p14:creationId xmlns:p14="http://schemas.microsoft.com/office/powerpoint/2010/main" val="38270749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4AEEDF4-9041-CA20-4D92-3DB97C08538D}"/>
              </a:ext>
            </a:extLst>
          </p:cNvPr>
          <p:cNvSpPr>
            <a:spLocks noGrp="1"/>
          </p:cNvSpPr>
          <p:nvPr>
            <p:ph type="sldNum" sz="quarter" idx="11"/>
          </p:nvPr>
        </p:nvSpPr>
        <p:spPr/>
        <p:txBody>
          <a:bodyPr/>
          <a:lstStyle/>
          <a:p>
            <a:fld id="{10B5F218-8A30-41D1-99B7-7711F0BC616D}" type="slidenum">
              <a:rPr lang="en-US" smtClean="0"/>
              <a:t>13</a:t>
            </a:fld>
            <a:endParaRPr lang="en-US"/>
          </a:p>
        </p:txBody>
      </p:sp>
      <p:sp>
        <p:nvSpPr>
          <p:cNvPr id="5" name="Title 4">
            <a:extLst>
              <a:ext uri="{FF2B5EF4-FFF2-40B4-BE49-F238E27FC236}">
                <a16:creationId xmlns:a16="http://schemas.microsoft.com/office/drawing/2014/main" id="{942F9B92-44DF-1AB1-3E7B-EE48B28F4BBF}"/>
              </a:ext>
            </a:extLst>
          </p:cNvPr>
          <p:cNvSpPr>
            <a:spLocks noGrp="1"/>
          </p:cNvSpPr>
          <p:nvPr>
            <p:ph type="title"/>
          </p:nvPr>
        </p:nvSpPr>
        <p:spPr/>
        <p:txBody>
          <a:bodyPr/>
          <a:lstStyle/>
          <a:p>
            <a:r>
              <a:rPr lang="en-US" dirty="0"/>
              <a:t>“The Algorithm”</a:t>
            </a:r>
          </a:p>
        </p:txBody>
      </p:sp>
      <p:pic>
        <p:nvPicPr>
          <p:cNvPr id="6" name="Picture 5">
            <a:extLst>
              <a:ext uri="{FF2B5EF4-FFF2-40B4-BE49-F238E27FC236}">
                <a16:creationId xmlns:a16="http://schemas.microsoft.com/office/drawing/2014/main" id="{637286CA-8289-6845-21B6-FF9ABE23C7DA}"/>
              </a:ext>
            </a:extLst>
          </p:cNvPr>
          <p:cNvPicPr>
            <a:picLocks noChangeAspect="1"/>
          </p:cNvPicPr>
          <p:nvPr/>
        </p:nvPicPr>
        <p:blipFill>
          <a:blip r:embed="rId2"/>
          <a:stretch>
            <a:fillRect/>
          </a:stretch>
        </p:blipFill>
        <p:spPr>
          <a:xfrm>
            <a:off x="539748" y="3012680"/>
            <a:ext cx="3520745" cy="2187130"/>
          </a:xfrm>
          <a:prstGeom prst="rect">
            <a:avLst/>
          </a:prstGeom>
        </p:spPr>
      </p:pic>
      <p:pic>
        <p:nvPicPr>
          <p:cNvPr id="7" name="Picture 6">
            <a:extLst>
              <a:ext uri="{FF2B5EF4-FFF2-40B4-BE49-F238E27FC236}">
                <a16:creationId xmlns:a16="http://schemas.microsoft.com/office/drawing/2014/main" id="{BB92640B-2C24-C4E5-C04C-B8DAE0D19A76}"/>
              </a:ext>
            </a:extLst>
          </p:cNvPr>
          <p:cNvPicPr>
            <a:picLocks noChangeAspect="1"/>
          </p:cNvPicPr>
          <p:nvPr/>
        </p:nvPicPr>
        <p:blipFill>
          <a:blip r:embed="rId3"/>
          <a:stretch>
            <a:fillRect/>
          </a:stretch>
        </p:blipFill>
        <p:spPr>
          <a:xfrm>
            <a:off x="1115106" y="2099923"/>
            <a:ext cx="2370027" cy="735394"/>
          </a:xfrm>
          <a:prstGeom prst="rect">
            <a:avLst/>
          </a:prstGeom>
        </p:spPr>
      </p:pic>
      <p:pic>
        <p:nvPicPr>
          <p:cNvPr id="8" name="Picture 7">
            <a:extLst>
              <a:ext uri="{FF2B5EF4-FFF2-40B4-BE49-F238E27FC236}">
                <a16:creationId xmlns:a16="http://schemas.microsoft.com/office/drawing/2014/main" id="{BE2189DF-17CE-F299-C499-57A583312E39}"/>
              </a:ext>
            </a:extLst>
          </p:cNvPr>
          <p:cNvPicPr>
            <a:picLocks noChangeAspect="1"/>
          </p:cNvPicPr>
          <p:nvPr/>
        </p:nvPicPr>
        <p:blipFill>
          <a:blip r:embed="rId4"/>
          <a:stretch>
            <a:fillRect/>
          </a:stretch>
        </p:blipFill>
        <p:spPr>
          <a:xfrm>
            <a:off x="4860360" y="2676192"/>
            <a:ext cx="2676660" cy="2718233"/>
          </a:xfrm>
          <a:prstGeom prst="rect">
            <a:avLst/>
          </a:prstGeom>
        </p:spPr>
      </p:pic>
      <p:sp>
        <p:nvSpPr>
          <p:cNvPr id="9" name="TextBox 8">
            <a:extLst>
              <a:ext uri="{FF2B5EF4-FFF2-40B4-BE49-F238E27FC236}">
                <a16:creationId xmlns:a16="http://schemas.microsoft.com/office/drawing/2014/main" id="{822F0584-7B1E-60BC-A197-A0C1C9FAF1A0}"/>
              </a:ext>
            </a:extLst>
          </p:cNvPr>
          <p:cNvSpPr txBox="1"/>
          <p:nvPr/>
        </p:nvSpPr>
        <p:spPr>
          <a:xfrm>
            <a:off x="4928389" y="5567806"/>
            <a:ext cx="2538484" cy="320419"/>
          </a:xfrm>
          <a:prstGeom prst="rect">
            <a:avLst/>
          </a:prstGeom>
          <a:noFill/>
        </p:spPr>
        <p:txBody>
          <a:bodyPr wrap="square" lIns="45720" rIns="45720" rtlCol="0">
            <a:noAutofit/>
          </a:bodyPr>
          <a:lstStyle/>
          <a:p>
            <a:pPr algn="ctr"/>
            <a:r>
              <a:rPr lang="en-US" sz="1400" b="1" dirty="0"/>
              <a:t>Search Engines</a:t>
            </a:r>
          </a:p>
        </p:txBody>
      </p:sp>
      <p:sp>
        <p:nvSpPr>
          <p:cNvPr id="10" name="TextBox 9">
            <a:extLst>
              <a:ext uri="{FF2B5EF4-FFF2-40B4-BE49-F238E27FC236}">
                <a16:creationId xmlns:a16="http://schemas.microsoft.com/office/drawing/2014/main" id="{CCF4280A-46A8-A2C3-9248-D7D67AAD6999}"/>
              </a:ext>
            </a:extLst>
          </p:cNvPr>
          <p:cNvSpPr txBox="1"/>
          <p:nvPr/>
        </p:nvSpPr>
        <p:spPr>
          <a:xfrm>
            <a:off x="1030877" y="5548851"/>
            <a:ext cx="2538484" cy="320419"/>
          </a:xfrm>
          <a:prstGeom prst="rect">
            <a:avLst/>
          </a:prstGeom>
          <a:noFill/>
        </p:spPr>
        <p:txBody>
          <a:bodyPr wrap="square" lIns="45720" rIns="45720" rtlCol="0">
            <a:noAutofit/>
          </a:bodyPr>
          <a:lstStyle/>
          <a:p>
            <a:pPr algn="ctr"/>
            <a:r>
              <a:rPr lang="en-US" sz="1400" b="1" dirty="0"/>
              <a:t>Recommendation Systems</a:t>
            </a:r>
          </a:p>
        </p:txBody>
      </p:sp>
      <p:pic>
        <p:nvPicPr>
          <p:cNvPr id="5122" name="Picture 2" descr="Schematic of the design optimization.">
            <a:extLst>
              <a:ext uri="{FF2B5EF4-FFF2-40B4-BE49-F238E27FC236}">
                <a16:creationId xmlns:a16="http://schemas.microsoft.com/office/drawing/2014/main" id="{ABB988B5-F8DE-B601-4B8B-8E058F3D88F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49122" y="2676192"/>
            <a:ext cx="3807045" cy="2763467"/>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FA1363AD-1012-1EA0-54AF-E614BEE5A3C3}"/>
              </a:ext>
            </a:extLst>
          </p:cNvPr>
          <p:cNvSpPr txBox="1"/>
          <p:nvPr/>
        </p:nvSpPr>
        <p:spPr>
          <a:xfrm>
            <a:off x="8683402" y="5567806"/>
            <a:ext cx="2538484" cy="320419"/>
          </a:xfrm>
          <a:prstGeom prst="rect">
            <a:avLst/>
          </a:prstGeom>
          <a:noFill/>
        </p:spPr>
        <p:txBody>
          <a:bodyPr wrap="square" lIns="45720" rIns="45720" rtlCol="0">
            <a:noAutofit/>
          </a:bodyPr>
          <a:lstStyle/>
          <a:p>
            <a:pPr algn="ctr"/>
            <a:r>
              <a:rPr lang="en-US" sz="1400" b="1" dirty="0"/>
              <a:t>Optimization</a:t>
            </a:r>
          </a:p>
        </p:txBody>
      </p:sp>
      <p:sp>
        <p:nvSpPr>
          <p:cNvPr id="12" name="TextBox 11">
            <a:extLst>
              <a:ext uri="{FF2B5EF4-FFF2-40B4-BE49-F238E27FC236}">
                <a16:creationId xmlns:a16="http://schemas.microsoft.com/office/drawing/2014/main" id="{98D3D246-0E7E-6896-9D7E-8F158BE41191}"/>
              </a:ext>
            </a:extLst>
          </p:cNvPr>
          <p:cNvSpPr txBox="1"/>
          <p:nvPr/>
        </p:nvSpPr>
        <p:spPr>
          <a:xfrm>
            <a:off x="647324" y="764691"/>
            <a:ext cx="5721203" cy="735394"/>
          </a:xfrm>
          <a:prstGeom prst="rect">
            <a:avLst/>
          </a:prstGeom>
          <a:noFill/>
        </p:spPr>
        <p:txBody>
          <a:bodyPr wrap="square" lIns="45720" rIns="45720" rtlCol="0">
            <a:noAutofit/>
          </a:bodyPr>
          <a:lstStyle/>
          <a:p>
            <a:r>
              <a:rPr lang="en-US" sz="1400" dirty="0"/>
              <a:t>The Algorithm is just a very large complicated model.</a:t>
            </a:r>
          </a:p>
          <a:p>
            <a:endParaRPr lang="en-US" sz="1400" dirty="0"/>
          </a:p>
          <a:p>
            <a:r>
              <a:rPr lang="en-US" sz="1400" dirty="0"/>
              <a:t>Most people interact with algorithms every single day </a:t>
            </a:r>
          </a:p>
        </p:txBody>
      </p:sp>
      <p:pic>
        <p:nvPicPr>
          <p:cNvPr id="2050" name="Picture 2" descr="Google Logo, symbol, meaning, history, PNG, brand">
            <a:extLst>
              <a:ext uri="{FF2B5EF4-FFF2-40B4-BE49-F238E27FC236}">
                <a16:creationId xmlns:a16="http://schemas.microsoft.com/office/drawing/2014/main" id="{F306829C-A757-D40D-55F4-A9A8C6F0247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72462" y="1931855"/>
            <a:ext cx="1606155" cy="90346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his Is How Google Maps Exactly Works And The Algorithm Behind It">
            <a:extLst>
              <a:ext uri="{FF2B5EF4-FFF2-40B4-BE49-F238E27FC236}">
                <a16:creationId xmlns:a16="http://schemas.microsoft.com/office/drawing/2014/main" id="{1BB75E94-86C9-8045-1631-79D2AE01575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33088" y="157542"/>
            <a:ext cx="2798457" cy="177431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E1A3F89-CBD1-88A2-018D-74B4886D025C}"/>
              </a:ext>
            </a:extLst>
          </p:cNvPr>
          <p:cNvSpPr txBox="1"/>
          <p:nvPr/>
        </p:nvSpPr>
        <p:spPr>
          <a:xfrm>
            <a:off x="8561605" y="2134378"/>
            <a:ext cx="2676660" cy="369332"/>
          </a:xfrm>
          <a:prstGeom prst="rect">
            <a:avLst/>
          </a:prstGeom>
          <a:noFill/>
        </p:spPr>
        <p:txBody>
          <a:bodyPr wrap="square" rtlCol="0">
            <a:spAutoFit/>
          </a:bodyPr>
          <a:lstStyle/>
          <a:p>
            <a:pPr algn="ctr"/>
            <a:r>
              <a:rPr lang="en-US" dirty="0"/>
              <a:t>Map &amp; Travel Software</a:t>
            </a:r>
          </a:p>
        </p:txBody>
      </p:sp>
    </p:spTree>
    <p:extLst>
      <p:ext uri="{BB962C8B-B14F-4D97-AF65-F5344CB8AC3E}">
        <p14:creationId xmlns:p14="http://schemas.microsoft.com/office/powerpoint/2010/main" val="28952239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5B616-BFD4-9A84-F044-E5B5F23C8B69}"/>
            </a:ext>
          </a:extLst>
        </p:cNvPr>
        <p:cNvGrpSpPr/>
        <p:nvPr/>
      </p:nvGrpSpPr>
      <p:grpSpPr>
        <a:xfrm>
          <a:off x="0" y="0"/>
          <a:ext cx="0" cy="0"/>
          <a:chOff x="0" y="0"/>
          <a:chExt cx="0" cy="0"/>
        </a:xfrm>
      </p:grpSpPr>
      <p:sp>
        <p:nvSpPr>
          <p:cNvPr id="16" name="Cloud 15">
            <a:extLst>
              <a:ext uri="{FF2B5EF4-FFF2-40B4-BE49-F238E27FC236}">
                <a16:creationId xmlns:a16="http://schemas.microsoft.com/office/drawing/2014/main" id="{02B867EB-BE89-A714-F1C6-49923AB02132}"/>
              </a:ext>
            </a:extLst>
          </p:cNvPr>
          <p:cNvSpPr/>
          <p:nvPr/>
        </p:nvSpPr>
        <p:spPr>
          <a:xfrm>
            <a:off x="171932" y="2630840"/>
            <a:ext cx="2744096" cy="1797805"/>
          </a:xfrm>
          <a:prstGeom prst="cloud">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6BBF4F30-0D62-B690-3D52-E29FEB3B08F0}"/>
              </a:ext>
            </a:extLst>
          </p:cNvPr>
          <p:cNvSpPr>
            <a:spLocks noGrp="1"/>
          </p:cNvSpPr>
          <p:nvPr>
            <p:ph type="sldNum" sz="quarter" idx="11"/>
          </p:nvPr>
        </p:nvSpPr>
        <p:spPr/>
        <p:txBody>
          <a:bodyPr/>
          <a:lstStyle/>
          <a:p>
            <a:fld id="{10B5F218-8A30-41D1-99B7-7711F0BC616D}" type="slidenum">
              <a:rPr lang="en-US" smtClean="0"/>
              <a:t>14</a:t>
            </a:fld>
            <a:endParaRPr lang="en-US"/>
          </a:p>
        </p:txBody>
      </p:sp>
      <p:sp>
        <p:nvSpPr>
          <p:cNvPr id="5" name="Title 4">
            <a:extLst>
              <a:ext uri="{FF2B5EF4-FFF2-40B4-BE49-F238E27FC236}">
                <a16:creationId xmlns:a16="http://schemas.microsoft.com/office/drawing/2014/main" id="{9B7BCCCD-D723-0419-D7D5-8984F2A53C9C}"/>
              </a:ext>
            </a:extLst>
          </p:cNvPr>
          <p:cNvSpPr>
            <a:spLocks noGrp="1"/>
          </p:cNvSpPr>
          <p:nvPr>
            <p:ph type="title"/>
          </p:nvPr>
        </p:nvSpPr>
        <p:spPr/>
        <p:txBody>
          <a:bodyPr/>
          <a:lstStyle/>
          <a:p>
            <a:r>
              <a:rPr lang="en-US" dirty="0"/>
              <a:t>Models (The most complicated calculation ever?)</a:t>
            </a:r>
          </a:p>
        </p:txBody>
      </p:sp>
      <p:sp>
        <p:nvSpPr>
          <p:cNvPr id="6" name="TextBox 5">
            <a:extLst>
              <a:ext uri="{FF2B5EF4-FFF2-40B4-BE49-F238E27FC236}">
                <a16:creationId xmlns:a16="http://schemas.microsoft.com/office/drawing/2014/main" id="{34DF5E50-D7F1-5474-7381-1817EC877669}"/>
              </a:ext>
            </a:extLst>
          </p:cNvPr>
          <p:cNvSpPr txBox="1"/>
          <p:nvPr/>
        </p:nvSpPr>
        <p:spPr>
          <a:xfrm>
            <a:off x="395181" y="646488"/>
            <a:ext cx="11399520" cy="646331"/>
          </a:xfrm>
          <a:prstGeom prst="rect">
            <a:avLst/>
          </a:prstGeom>
          <a:noFill/>
        </p:spPr>
        <p:txBody>
          <a:bodyPr wrap="square" rtlCol="0">
            <a:spAutoFit/>
          </a:bodyPr>
          <a:lstStyle/>
          <a:p>
            <a:r>
              <a:rPr lang="en-US" b="1" dirty="0"/>
              <a:t>The Problem: </a:t>
            </a:r>
            <a:r>
              <a:rPr lang="en-US" dirty="0"/>
              <a:t>I need an artificially intelligent system that can convincingly interact with humans to solve any problem they have using natural language, images, audio, video, etc…</a:t>
            </a:r>
            <a:endParaRPr lang="en-US" i="1" dirty="0"/>
          </a:p>
        </p:txBody>
      </p:sp>
      <p:sp>
        <p:nvSpPr>
          <p:cNvPr id="8" name="TextBox 7">
            <a:extLst>
              <a:ext uri="{FF2B5EF4-FFF2-40B4-BE49-F238E27FC236}">
                <a16:creationId xmlns:a16="http://schemas.microsoft.com/office/drawing/2014/main" id="{99E85740-7D81-269F-FA77-6E479F94B01E}"/>
              </a:ext>
            </a:extLst>
          </p:cNvPr>
          <p:cNvSpPr txBox="1"/>
          <p:nvPr/>
        </p:nvSpPr>
        <p:spPr>
          <a:xfrm>
            <a:off x="1366112" y="1615335"/>
            <a:ext cx="952500" cy="369332"/>
          </a:xfrm>
          <a:prstGeom prst="rect">
            <a:avLst/>
          </a:prstGeom>
          <a:noFill/>
        </p:spPr>
        <p:txBody>
          <a:bodyPr wrap="square" rtlCol="0">
            <a:spAutoFit/>
          </a:bodyPr>
          <a:lstStyle/>
          <a:p>
            <a:r>
              <a:rPr lang="en-US" b="1" u="sng" dirty="0"/>
              <a:t>Inputs</a:t>
            </a:r>
          </a:p>
        </p:txBody>
      </p:sp>
      <p:sp>
        <p:nvSpPr>
          <p:cNvPr id="20" name="Rectangle 19">
            <a:extLst>
              <a:ext uri="{FF2B5EF4-FFF2-40B4-BE49-F238E27FC236}">
                <a16:creationId xmlns:a16="http://schemas.microsoft.com/office/drawing/2014/main" id="{504F1677-95B4-997F-D40B-B618E4F789A7}"/>
              </a:ext>
            </a:extLst>
          </p:cNvPr>
          <p:cNvSpPr/>
          <p:nvPr/>
        </p:nvSpPr>
        <p:spPr>
          <a:xfrm>
            <a:off x="4541862" y="1869250"/>
            <a:ext cx="2827020" cy="332455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31A69856-98E8-0AE4-5C98-2D276962BB5A}"/>
              </a:ext>
            </a:extLst>
          </p:cNvPr>
          <p:cNvSpPr txBox="1"/>
          <p:nvPr/>
        </p:nvSpPr>
        <p:spPr>
          <a:xfrm>
            <a:off x="4594566" y="1934836"/>
            <a:ext cx="2721612" cy="369332"/>
          </a:xfrm>
          <a:prstGeom prst="rect">
            <a:avLst/>
          </a:prstGeom>
          <a:noFill/>
        </p:spPr>
        <p:txBody>
          <a:bodyPr wrap="square" rtlCol="0">
            <a:spAutoFit/>
          </a:bodyPr>
          <a:lstStyle/>
          <a:p>
            <a:pPr algn="ctr"/>
            <a:r>
              <a:rPr lang="en-US" b="1" u="sng" dirty="0"/>
              <a:t>The Model</a:t>
            </a:r>
          </a:p>
        </p:txBody>
      </p:sp>
      <p:sp>
        <p:nvSpPr>
          <p:cNvPr id="23" name="Arrow: Right 22">
            <a:extLst>
              <a:ext uri="{FF2B5EF4-FFF2-40B4-BE49-F238E27FC236}">
                <a16:creationId xmlns:a16="http://schemas.microsoft.com/office/drawing/2014/main" id="{CEB118C9-B148-67DA-2923-3AF178E89A21}"/>
              </a:ext>
            </a:extLst>
          </p:cNvPr>
          <p:cNvSpPr/>
          <p:nvPr/>
        </p:nvSpPr>
        <p:spPr>
          <a:xfrm>
            <a:off x="7596611" y="3383848"/>
            <a:ext cx="1419746" cy="36576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CB2304CF-3331-137D-789E-BA1A59312DA0}"/>
              </a:ext>
            </a:extLst>
          </p:cNvPr>
          <p:cNvSpPr txBox="1"/>
          <p:nvPr/>
        </p:nvSpPr>
        <p:spPr>
          <a:xfrm>
            <a:off x="9371794" y="1577112"/>
            <a:ext cx="2058211" cy="369332"/>
          </a:xfrm>
          <a:prstGeom prst="rect">
            <a:avLst/>
          </a:prstGeom>
          <a:noFill/>
        </p:spPr>
        <p:txBody>
          <a:bodyPr wrap="square" rtlCol="0">
            <a:spAutoFit/>
          </a:bodyPr>
          <a:lstStyle/>
          <a:p>
            <a:pPr algn="ctr"/>
            <a:r>
              <a:rPr lang="en-US" b="1" u="sng" dirty="0"/>
              <a:t>Output</a:t>
            </a:r>
          </a:p>
        </p:txBody>
      </p:sp>
      <p:sp>
        <p:nvSpPr>
          <p:cNvPr id="2048" name="Arrow: Right 2047">
            <a:extLst>
              <a:ext uri="{FF2B5EF4-FFF2-40B4-BE49-F238E27FC236}">
                <a16:creationId xmlns:a16="http://schemas.microsoft.com/office/drawing/2014/main" id="{DD44516C-4815-90CC-EDA0-5CD25B2D2A01}"/>
              </a:ext>
            </a:extLst>
          </p:cNvPr>
          <p:cNvSpPr/>
          <p:nvPr/>
        </p:nvSpPr>
        <p:spPr>
          <a:xfrm>
            <a:off x="3002280" y="3348649"/>
            <a:ext cx="1419746" cy="36576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descr="Question Mark with solid fill">
            <a:extLst>
              <a:ext uri="{FF2B5EF4-FFF2-40B4-BE49-F238E27FC236}">
                <a16:creationId xmlns:a16="http://schemas.microsoft.com/office/drawing/2014/main" id="{628F149C-D26F-F77C-8D74-3BF376889FF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968660" y="2544817"/>
            <a:ext cx="1973424" cy="1973424"/>
          </a:xfrm>
          <a:prstGeom prst="rect">
            <a:avLst/>
          </a:prstGeom>
        </p:spPr>
      </p:pic>
      <p:sp>
        <p:nvSpPr>
          <p:cNvPr id="14" name="TextBox 13">
            <a:extLst>
              <a:ext uri="{FF2B5EF4-FFF2-40B4-BE49-F238E27FC236}">
                <a16:creationId xmlns:a16="http://schemas.microsoft.com/office/drawing/2014/main" id="{CAFE34DF-451E-3773-4FE0-CAFB9ED12896}"/>
              </a:ext>
            </a:extLst>
          </p:cNvPr>
          <p:cNvSpPr txBox="1"/>
          <p:nvPr/>
        </p:nvSpPr>
        <p:spPr>
          <a:xfrm>
            <a:off x="813264" y="3206576"/>
            <a:ext cx="1927983" cy="646331"/>
          </a:xfrm>
          <a:prstGeom prst="rect">
            <a:avLst/>
          </a:prstGeom>
          <a:noFill/>
        </p:spPr>
        <p:txBody>
          <a:bodyPr wrap="square" rtlCol="0">
            <a:spAutoFit/>
          </a:bodyPr>
          <a:lstStyle/>
          <a:p>
            <a:r>
              <a:rPr lang="en-US" b="1" dirty="0"/>
              <a:t>All human knowledge</a:t>
            </a:r>
          </a:p>
        </p:txBody>
      </p:sp>
      <p:pic>
        <p:nvPicPr>
          <p:cNvPr id="1026" name="Picture 2" descr="Welcome to the Brand New AI Blog • AI Blog">
            <a:extLst>
              <a:ext uri="{FF2B5EF4-FFF2-40B4-BE49-F238E27FC236}">
                <a16:creationId xmlns:a16="http://schemas.microsoft.com/office/drawing/2014/main" id="{E29FC3E9-A2AE-F194-6278-40CE63B2BF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69497" y="2446065"/>
            <a:ext cx="2462803" cy="24628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91150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F83B287-6C81-9DDF-0BF3-69957FA97094}"/>
              </a:ext>
            </a:extLst>
          </p:cNvPr>
          <p:cNvSpPr>
            <a:spLocks noGrp="1"/>
          </p:cNvSpPr>
          <p:nvPr>
            <p:ph type="sldNum" sz="quarter" idx="11"/>
          </p:nvPr>
        </p:nvSpPr>
        <p:spPr/>
        <p:txBody>
          <a:bodyPr/>
          <a:lstStyle/>
          <a:p>
            <a:fld id="{10B5F218-8A30-41D1-99B7-7711F0BC616D}" type="slidenum">
              <a:rPr lang="en-US" smtClean="0"/>
              <a:t>15</a:t>
            </a:fld>
            <a:endParaRPr lang="en-US"/>
          </a:p>
        </p:txBody>
      </p:sp>
      <p:sp>
        <p:nvSpPr>
          <p:cNvPr id="5" name="Title 4">
            <a:extLst>
              <a:ext uri="{FF2B5EF4-FFF2-40B4-BE49-F238E27FC236}">
                <a16:creationId xmlns:a16="http://schemas.microsoft.com/office/drawing/2014/main" id="{98599A99-9F76-68CA-D618-AE0D6E7255E8}"/>
              </a:ext>
            </a:extLst>
          </p:cNvPr>
          <p:cNvSpPr>
            <a:spLocks noGrp="1"/>
          </p:cNvSpPr>
          <p:nvPr>
            <p:ph type="title"/>
          </p:nvPr>
        </p:nvSpPr>
        <p:spPr/>
        <p:txBody>
          <a:bodyPr/>
          <a:lstStyle/>
          <a:p>
            <a:r>
              <a:rPr lang="en-US" dirty="0"/>
              <a:t>Language</a:t>
            </a:r>
          </a:p>
        </p:txBody>
      </p:sp>
      <p:sp>
        <p:nvSpPr>
          <p:cNvPr id="6" name="TextBox 5">
            <a:extLst>
              <a:ext uri="{FF2B5EF4-FFF2-40B4-BE49-F238E27FC236}">
                <a16:creationId xmlns:a16="http://schemas.microsoft.com/office/drawing/2014/main" id="{6769F3CB-40BE-24DB-3DC8-ABC292C2189C}"/>
              </a:ext>
            </a:extLst>
          </p:cNvPr>
          <p:cNvSpPr txBox="1"/>
          <p:nvPr/>
        </p:nvSpPr>
        <p:spPr>
          <a:xfrm>
            <a:off x="481965" y="773142"/>
            <a:ext cx="7548757" cy="5271247"/>
          </a:xfrm>
          <a:prstGeom prst="rect">
            <a:avLst/>
          </a:prstGeom>
          <a:noFill/>
        </p:spPr>
        <p:txBody>
          <a:bodyPr wrap="square" lIns="45720" rIns="45720" rtlCol="0">
            <a:noAutofit/>
          </a:bodyPr>
          <a:lstStyle/>
          <a:p>
            <a:r>
              <a:rPr lang="en-US" sz="1200" dirty="0"/>
              <a:t>Language is extremely complicated.</a:t>
            </a:r>
          </a:p>
          <a:p>
            <a:endParaRPr lang="en-US" sz="1200" dirty="0"/>
          </a:p>
          <a:p>
            <a:r>
              <a:rPr lang="en-US" sz="1200" dirty="0"/>
              <a:t>We may take it for granted, but just speaking to another human is a miracle of evolution. It is wireless communication between brains (neural networks).</a:t>
            </a:r>
          </a:p>
          <a:p>
            <a:endParaRPr lang="en-US" sz="1200" dirty="0"/>
          </a:p>
          <a:p>
            <a:r>
              <a:rPr lang="en-US" sz="1200" dirty="0"/>
              <a:t>Grammar is just an analog version of a language model</a:t>
            </a:r>
          </a:p>
          <a:p>
            <a:endParaRPr lang="en-US" sz="1200" dirty="0"/>
          </a:p>
          <a:p>
            <a:r>
              <a:rPr lang="en-US" sz="1200" dirty="0"/>
              <a:t>Computers do not </a:t>
            </a:r>
            <a:r>
              <a:rPr lang="en-US" sz="1200" i="1" dirty="0"/>
              <a:t>understand</a:t>
            </a:r>
            <a:r>
              <a:rPr lang="en-US" sz="1200" dirty="0"/>
              <a:t> language. Understanding requires concrete association. Even these new AI systems do not understand it. They simply understand the math and probability of words.</a:t>
            </a:r>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r>
              <a:rPr lang="en-US" sz="1200" b="1" dirty="0"/>
              <a:t>Ambiguity in language</a:t>
            </a:r>
          </a:p>
          <a:p>
            <a:endParaRPr lang="en-US" sz="1200" dirty="0"/>
          </a:p>
          <a:p>
            <a:pPr marL="285750" indent="-285750">
              <a:buFont typeface="Arial" panose="020B0604020202020204" pitchFamily="34" charset="0"/>
              <a:buChar char="•"/>
            </a:pPr>
            <a:r>
              <a:rPr lang="en-US" sz="1200" i="1" dirty="0"/>
              <a:t>“I shot an elephant in my pajamas. How he got into my pajamas, I will never know.”</a:t>
            </a:r>
          </a:p>
          <a:p>
            <a:r>
              <a:rPr lang="en-US" sz="1200" i="1" dirty="0"/>
              <a:t>	</a:t>
            </a:r>
            <a:r>
              <a:rPr lang="en-US" sz="1200" dirty="0"/>
              <a:t> - Groucho Marx</a:t>
            </a:r>
          </a:p>
          <a:p>
            <a:pPr marL="285750" indent="-285750">
              <a:buFont typeface="Arial" panose="020B0604020202020204" pitchFamily="34" charset="0"/>
              <a:buChar char="•"/>
            </a:pPr>
            <a:endParaRPr lang="en-US" sz="1200" dirty="0"/>
          </a:p>
          <a:p>
            <a:pPr marL="285750" indent="-285750">
              <a:buFont typeface="Arial" panose="020B0604020202020204" pitchFamily="34" charset="0"/>
              <a:buChar char="•"/>
            </a:pPr>
            <a:r>
              <a:rPr lang="en-US" sz="1200" dirty="0"/>
              <a:t>Time flies like an arrow; fruit flies like a banana.</a:t>
            </a:r>
          </a:p>
          <a:p>
            <a:pPr marL="285750" indent="-285750">
              <a:buFont typeface="Arial" panose="020B0604020202020204" pitchFamily="34" charset="0"/>
              <a:buChar char="•"/>
            </a:pPr>
            <a:endParaRPr lang="en-US" sz="1200" dirty="0"/>
          </a:p>
          <a:p>
            <a:pPr marL="285750" indent="-285750">
              <a:buFont typeface="Arial" panose="020B0604020202020204" pitchFamily="34" charset="0"/>
              <a:buChar char="•"/>
            </a:pPr>
            <a:r>
              <a:rPr lang="en-US" sz="1200" i="0" dirty="0">
                <a:solidFill>
                  <a:srgbClr val="202122"/>
                </a:solidFill>
                <a:effectLst/>
                <a:latin typeface="Arial" panose="020B0604020202020204" pitchFamily="34" charset="0"/>
              </a:rPr>
              <a:t>Buffalo </a:t>
            </a:r>
            <a:r>
              <a:rPr lang="en-US" sz="1200" i="0" dirty="0" err="1">
                <a:solidFill>
                  <a:srgbClr val="202122"/>
                </a:solidFill>
                <a:effectLst/>
                <a:latin typeface="Arial" panose="020B0604020202020204" pitchFamily="34" charset="0"/>
              </a:rPr>
              <a:t>buffalo</a:t>
            </a:r>
            <a:r>
              <a:rPr lang="en-US" sz="1200" i="0" dirty="0">
                <a:solidFill>
                  <a:srgbClr val="202122"/>
                </a:solidFill>
                <a:effectLst/>
                <a:latin typeface="Arial" panose="020B0604020202020204" pitchFamily="34" charset="0"/>
              </a:rPr>
              <a:t> </a:t>
            </a:r>
            <a:r>
              <a:rPr lang="en-US" sz="1200" i="0" dirty="0" err="1">
                <a:solidFill>
                  <a:srgbClr val="202122"/>
                </a:solidFill>
                <a:effectLst/>
                <a:latin typeface="Arial" panose="020B0604020202020204" pitchFamily="34" charset="0"/>
              </a:rPr>
              <a:t>Buffalo</a:t>
            </a:r>
            <a:r>
              <a:rPr lang="en-US" sz="1200" i="0" dirty="0">
                <a:solidFill>
                  <a:srgbClr val="202122"/>
                </a:solidFill>
                <a:effectLst/>
                <a:latin typeface="Arial" panose="020B0604020202020204" pitchFamily="34" charset="0"/>
              </a:rPr>
              <a:t> </a:t>
            </a:r>
            <a:r>
              <a:rPr lang="en-US" sz="1200" i="0" dirty="0" err="1">
                <a:solidFill>
                  <a:srgbClr val="202122"/>
                </a:solidFill>
                <a:effectLst/>
                <a:latin typeface="Arial" panose="020B0604020202020204" pitchFamily="34" charset="0"/>
              </a:rPr>
              <a:t>buffalo</a:t>
            </a:r>
            <a:r>
              <a:rPr lang="en-US" sz="1200" i="0" dirty="0">
                <a:solidFill>
                  <a:srgbClr val="202122"/>
                </a:solidFill>
                <a:effectLst/>
                <a:latin typeface="Arial" panose="020B0604020202020204" pitchFamily="34" charset="0"/>
              </a:rPr>
              <a:t> </a:t>
            </a:r>
            <a:r>
              <a:rPr lang="en-US" sz="1200" i="0" dirty="0" err="1">
                <a:solidFill>
                  <a:srgbClr val="202122"/>
                </a:solidFill>
                <a:effectLst/>
                <a:latin typeface="Arial" panose="020B0604020202020204" pitchFamily="34" charset="0"/>
              </a:rPr>
              <a:t>buffalo</a:t>
            </a:r>
            <a:r>
              <a:rPr lang="en-US" sz="1200" i="0" dirty="0">
                <a:solidFill>
                  <a:srgbClr val="202122"/>
                </a:solidFill>
                <a:effectLst/>
                <a:latin typeface="Arial" panose="020B0604020202020204" pitchFamily="34" charset="0"/>
              </a:rPr>
              <a:t> </a:t>
            </a:r>
            <a:r>
              <a:rPr lang="en-US" sz="1200" i="0" dirty="0" err="1">
                <a:solidFill>
                  <a:srgbClr val="202122"/>
                </a:solidFill>
                <a:effectLst/>
                <a:latin typeface="Arial" panose="020B0604020202020204" pitchFamily="34" charset="0"/>
              </a:rPr>
              <a:t>buffalo</a:t>
            </a:r>
            <a:r>
              <a:rPr lang="en-US" sz="1200" i="0" dirty="0">
                <a:solidFill>
                  <a:srgbClr val="202122"/>
                </a:solidFill>
                <a:effectLst/>
                <a:latin typeface="Arial" panose="020B0604020202020204" pitchFamily="34" charset="0"/>
              </a:rPr>
              <a:t> </a:t>
            </a:r>
            <a:r>
              <a:rPr lang="en-US" sz="1200" i="0" dirty="0" err="1">
                <a:solidFill>
                  <a:srgbClr val="202122"/>
                </a:solidFill>
                <a:effectLst/>
                <a:latin typeface="Arial" panose="020B0604020202020204" pitchFamily="34" charset="0"/>
              </a:rPr>
              <a:t>Buffalo</a:t>
            </a:r>
            <a:r>
              <a:rPr lang="en-US" sz="1200" i="0" dirty="0">
                <a:solidFill>
                  <a:srgbClr val="202122"/>
                </a:solidFill>
                <a:effectLst/>
                <a:latin typeface="Arial" panose="020B0604020202020204" pitchFamily="34" charset="0"/>
              </a:rPr>
              <a:t> </a:t>
            </a:r>
            <a:r>
              <a:rPr lang="en-US" sz="1200" i="0" dirty="0" err="1">
                <a:solidFill>
                  <a:srgbClr val="202122"/>
                </a:solidFill>
                <a:effectLst/>
                <a:latin typeface="Arial" panose="020B0604020202020204" pitchFamily="34" charset="0"/>
              </a:rPr>
              <a:t>buffalo</a:t>
            </a:r>
            <a:endParaRPr lang="en-US" sz="1200" dirty="0"/>
          </a:p>
        </p:txBody>
      </p:sp>
      <p:pic>
        <p:nvPicPr>
          <p:cNvPr id="1026" name="Picture 2" descr="undefined">
            <a:extLst>
              <a:ext uri="{FF2B5EF4-FFF2-40B4-BE49-F238E27FC236}">
                <a16:creationId xmlns:a16="http://schemas.microsoft.com/office/drawing/2014/main" id="{C5F48A52-5796-3EF1-3F34-5206138656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6777" y="3730889"/>
            <a:ext cx="4554071" cy="250473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Image result for morphemes">
            <a:extLst>
              <a:ext uri="{FF2B5EF4-FFF2-40B4-BE49-F238E27FC236}">
                <a16:creationId xmlns:a16="http://schemas.microsoft.com/office/drawing/2014/main" id="{99A3C515-C918-1419-5886-F534594513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97561" y="2583603"/>
            <a:ext cx="2982436" cy="1111999"/>
          </a:xfrm>
          <a:prstGeom prst="rect">
            <a:avLst/>
          </a:prstGeom>
          <a:noFill/>
          <a:extLst>
            <a:ext uri="{909E8E84-426E-40DD-AFC4-6F175D3DCCD1}">
              <a14:hiddenFill xmlns:a14="http://schemas.microsoft.com/office/drawing/2010/main">
                <a:solidFill>
                  <a:srgbClr val="FFFFFF"/>
                </a:solidFill>
              </a14:hiddenFill>
            </a:ext>
          </a:extLst>
        </p:spPr>
      </p:pic>
      <p:pic>
        <p:nvPicPr>
          <p:cNvPr id="8" name="Content Placeholder 5">
            <a:extLst>
              <a:ext uri="{FF2B5EF4-FFF2-40B4-BE49-F238E27FC236}">
                <a16:creationId xmlns:a16="http://schemas.microsoft.com/office/drawing/2014/main" id="{42D29F18-7C47-2B49-75D9-C083D76373D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4728781" y="2497480"/>
            <a:ext cx="2737996" cy="2206346"/>
          </a:xfrm>
          <a:prstGeom prst="rect">
            <a:avLst/>
          </a:prstGeom>
          <a:noFill/>
          <a:ln w="9525">
            <a:noFill/>
            <a:miter lim="800000"/>
            <a:headEnd/>
            <a:tailEnd/>
          </a:ln>
        </p:spPr>
      </p:pic>
      <p:pic>
        <p:nvPicPr>
          <p:cNvPr id="9" name="Picture 2" descr="Image result for english lexicon">
            <a:extLst>
              <a:ext uri="{FF2B5EF4-FFF2-40B4-BE49-F238E27FC236}">
                <a16:creationId xmlns:a16="http://schemas.microsoft.com/office/drawing/2014/main" id="{E52743DC-62D0-9415-0346-CA2213E0E59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63959" y="622372"/>
            <a:ext cx="2849641" cy="170978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mage result for colorless green ideas sleep furiously">
            <a:extLst>
              <a:ext uri="{FF2B5EF4-FFF2-40B4-BE49-F238E27FC236}">
                <a16:creationId xmlns:a16="http://schemas.microsoft.com/office/drawing/2014/main" id="{D6FFC0BF-EE7C-FAD6-F69F-FCB61D9396D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5817" y="2653568"/>
            <a:ext cx="2894420" cy="15969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99145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0CABCAE3-64FC-4149-819F-2C1812824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033" name="Picture 1032">
            <a:extLst>
              <a:ext uri="{FF2B5EF4-FFF2-40B4-BE49-F238E27FC236}">
                <a16:creationId xmlns:a16="http://schemas.microsoft.com/office/drawing/2014/main" id="{012FDCFE-9AD2-4D8A-8CBF-B3AA37EBF6D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035" name="Straight Connector 1034">
            <a:extLst>
              <a:ext uri="{FF2B5EF4-FFF2-40B4-BE49-F238E27FC236}">
                <a16:creationId xmlns:a16="http://schemas.microsoft.com/office/drawing/2014/main" id="{FBD463FC-4CA8-4FF4-85A3-AF9F4B98D2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037" name="Straight Connector 1036">
            <a:extLst>
              <a:ext uri="{FF2B5EF4-FFF2-40B4-BE49-F238E27FC236}">
                <a16:creationId xmlns:a16="http://schemas.microsoft.com/office/drawing/2014/main" id="{BECF35C3-8B44-4F4B-BD25-4C01823DB2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039" name="Rectangle 1038">
            <a:extLst>
              <a:ext uri="{FF2B5EF4-FFF2-40B4-BE49-F238E27FC236}">
                <a16:creationId xmlns:a16="http://schemas.microsoft.com/office/drawing/2014/main" id="{56412368-7E6B-4064-B6FA-72DF6DA0C2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1" name="Rectangle 1040">
            <a:extLst>
              <a:ext uri="{FF2B5EF4-FFF2-40B4-BE49-F238E27FC236}">
                <a16:creationId xmlns:a16="http://schemas.microsoft.com/office/drawing/2014/main" id="{8014FE20-9BCC-4219-A8AD-B1C110BD55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 name="Title 4">
            <a:extLst>
              <a:ext uri="{FF2B5EF4-FFF2-40B4-BE49-F238E27FC236}">
                <a16:creationId xmlns:a16="http://schemas.microsoft.com/office/drawing/2014/main" id="{63CC949C-F577-6F83-211F-5C2CBA87F122}"/>
              </a:ext>
            </a:extLst>
          </p:cNvPr>
          <p:cNvSpPr>
            <a:spLocks noGrp="1"/>
          </p:cNvSpPr>
          <p:nvPr>
            <p:ph type="title"/>
          </p:nvPr>
        </p:nvSpPr>
        <p:spPr>
          <a:xfrm>
            <a:off x="1452617" y="976508"/>
            <a:ext cx="5525305" cy="2367221"/>
          </a:xfrm>
        </p:spPr>
        <p:txBody>
          <a:bodyPr vert="horz" lIns="91440" tIns="45720" rIns="91440" bIns="0" rtlCol="0" anchor="b">
            <a:normAutofit/>
          </a:bodyPr>
          <a:lstStyle/>
          <a:p>
            <a:r>
              <a:rPr lang="en-US" sz="5400" cap="all">
                <a:solidFill>
                  <a:schemeClr val="tx1"/>
                </a:solidFill>
              </a:rPr>
              <a:t>OpenAI Launches ChatGPT</a:t>
            </a:r>
          </a:p>
        </p:txBody>
      </p:sp>
      <p:sp>
        <p:nvSpPr>
          <p:cNvPr id="7" name="TextBox 6">
            <a:extLst>
              <a:ext uri="{FF2B5EF4-FFF2-40B4-BE49-F238E27FC236}">
                <a16:creationId xmlns:a16="http://schemas.microsoft.com/office/drawing/2014/main" id="{DBDCE429-3BFA-6808-6139-6D6E83B1D768}"/>
              </a:ext>
            </a:extLst>
          </p:cNvPr>
          <p:cNvSpPr txBox="1"/>
          <p:nvPr/>
        </p:nvSpPr>
        <p:spPr>
          <a:xfrm>
            <a:off x="1452617" y="3531204"/>
            <a:ext cx="5530919" cy="1606576"/>
          </a:xfrm>
          <a:prstGeom prst="rect">
            <a:avLst/>
          </a:prstGeom>
        </p:spPr>
        <p:txBody>
          <a:bodyPr vert="horz" lIns="91440" tIns="91440" rIns="91440" bIns="91440" rtlCol="0">
            <a:normAutofit/>
          </a:bodyPr>
          <a:lstStyle/>
          <a:p>
            <a:pPr defTabSz="914400">
              <a:lnSpc>
                <a:spcPct val="120000"/>
              </a:lnSpc>
              <a:spcBef>
                <a:spcPts val="1000"/>
              </a:spcBef>
              <a:buClr>
                <a:schemeClr val="accent1"/>
              </a:buClr>
              <a:buSzPct val="100000"/>
            </a:pPr>
            <a:r>
              <a:rPr lang="en-US" i="0" cap="all"/>
              <a:t>November 30, 2022</a:t>
            </a:r>
            <a:endParaRPr lang="en-US" cap="all"/>
          </a:p>
        </p:txBody>
      </p:sp>
      <p:cxnSp>
        <p:nvCxnSpPr>
          <p:cNvPr id="1043" name="Straight Connector 1042">
            <a:extLst>
              <a:ext uri="{FF2B5EF4-FFF2-40B4-BE49-F238E27FC236}">
                <a16:creationId xmlns:a16="http://schemas.microsoft.com/office/drawing/2014/main" id="{A661C966-C6C8-4667-903D-E68521C357F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2618" y="3528543"/>
            <a:ext cx="5536119" cy="0"/>
          </a:xfrm>
          <a:prstGeom prst="line">
            <a:avLst/>
          </a:prstGeom>
          <a:ln w="31750"/>
        </p:spPr>
        <p:style>
          <a:lnRef idx="3">
            <a:schemeClr val="accent1"/>
          </a:lnRef>
          <a:fillRef idx="0">
            <a:schemeClr val="accent1"/>
          </a:fillRef>
          <a:effectRef idx="2">
            <a:schemeClr val="accent1"/>
          </a:effectRef>
          <a:fontRef idx="minor">
            <a:schemeClr val="tx1"/>
          </a:fontRef>
        </p:style>
      </p:cxnSp>
      <p:grpSp>
        <p:nvGrpSpPr>
          <p:cNvPr id="1045" name="Group 1044">
            <a:extLst>
              <a:ext uri="{FF2B5EF4-FFF2-40B4-BE49-F238E27FC236}">
                <a16:creationId xmlns:a16="http://schemas.microsoft.com/office/drawing/2014/main" id="{36439133-030D-427C-AADE-2B48B199178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77388" y="482171"/>
            <a:ext cx="4074533" cy="5149101"/>
            <a:chOff x="7477388" y="482171"/>
            <a:chExt cx="4074533" cy="5149101"/>
          </a:xfrm>
        </p:grpSpPr>
        <p:sp>
          <p:nvSpPr>
            <p:cNvPr id="1046" name="Rectangle 1045">
              <a:extLst>
                <a:ext uri="{FF2B5EF4-FFF2-40B4-BE49-F238E27FC236}">
                  <a16:creationId xmlns:a16="http://schemas.microsoft.com/office/drawing/2014/main" id="{2C11378B-6628-411A-9A79-CF10232D7D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77388" y="482171"/>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47" name="Rectangle 1046">
              <a:extLst>
                <a:ext uri="{FF2B5EF4-FFF2-40B4-BE49-F238E27FC236}">
                  <a16:creationId xmlns:a16="http://schemas.microsoft.com/office/drawing/2014/main" id="{08E6BF6A-26B8-45E6-887E-FE78A7984F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47" y="812507"/>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49" name="Rectangle 1048">
            <a:extLst>
              <a:ext uri="{FF2B5EF4-FFF2-40B4-BE49-F238E27FC236}">
                <a16:creationId xmlns:a16="http://schemas.microsoft.com/office/drawing/2014/main" id="{82388B0B-738B-4313-8674-79D97E74A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51624" y="977965"/>
            <a:ext cx="3119444" cy="4135339"/>
          </a:xfrm>
          <a:prstGeom prst="rect">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undefined">
            <a:extLst>
              <a:ext uri="{FF2B5EF4-FFF2-40B4-BE49-F238E27FC236}">
                <a16:creationId xmlns:a16="http://schemas.microsoft.com/office/drawing/2014/main" id="{6926D943-CD2A-330F-16A2-BD54B1DF39E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116373" y="1649879"/>
            <a:ext cx="2799103" cy="2799103"/>
          </a:xfrm>
          <a:prstGeom prst="rect">
            <a:avLst/>
          </a:prstGeom>
          <a:noFill/>
          <a:extLst>
            <a:ext uri="{909E8E84-426E-40DD-AFC4-6F175D3DCCD1}">
              <a14:hiddenFill xmlns:a14="http://schemas.microsoft.com/office/drawing/2010/main">
                <a:solidFill>
                  <a:srgbClr val="FFFFFF"/>
                </a:solidFill>
              </a14:hiddenFill>
            </a:ext>
          </a:extLst>
        </p:spPr>
      </p:pic>
      <p:pic>
        <p:nvPicPr>
          <p:cNvPr id="1051" name="Picture 1050">
            <a:extLst>
              <a:ext uri="{FF2B5EF4-FFF2-40B4-BE49-F238E27FC236}">
                <a16:creationId xmlns:a16="http://schemas.microsoft.com/office/drawing/2014/main" id="{6DF84359-5DD6-461B-9519-90AA2F46C1B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053" name="Straight Connector 1052">
            <a:extLst>
              <a:ext uri="{FF2B5EF4-FFF2-40B4-BE49-F238E27FC236}">
                <a16:creationId xmlns:a16="http://schemas.microsoft.com/office/drawing/2014/main" id="{E90BC892-CE86-41EE-8A3B-2178D5170C7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32923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F991F2-0211-90FF-FC0E-340D833EB1C5}"/>
              </a:ext>
            </a:extLst>
          </p:cNvPr>
          <p:cNvSpPr>
            <a:spLocks noGrp="1"/>
          </p:cNvSpPr>
          <p:nvPr>
            <p:ph type="sldNum" sz="quarter" idx="11"/>
          </p:nvPr>
        </p:nvSpPr>
        <p:spPr/>
        <p:txBody>
          <a:bodyPr/>
          <a:lstStyle/>
          <a:p>
            <a:fld id="{10B5F218-8A30-41D1-99B7-7711F0BC616D}" type="slidenum">
              <a:rPr lang="en-US" smtClean="0"/>
              <a:t>17</a:t>
            </a:fld>
            <a:endParaRPr lang="en-US"/>
          </a:p>
        </p:txBody>
      </p:sp>
      <p:sp>
        <p:nvSpPr>
          <p:cNvPr id="5" name="Title 4">
            <a:extLst>
              <a:ext uri="{FF2B5EF4-FFF2-40B4-BE49-F238E27FC236}">
                <a16:creationId xmlns:a16="http://schemas.microsoft.com/office/drawing/2014/main" id="{58243F49-3216-F6A3-D822-E14D6362241B}"/>
              </a:ext>
            </a:extLst>
          </p:cNvPr>
          <p:cNvSpPr>
            <a:spLocks noGrp="1"/>
          </p:cNvSpPr>
          <p:nvPr>
            <p:ph type="title"/>
          </p:nvPr>
        </p:nvSpPr>
        <p:spPr/>
        <p:txBody>
          <a:bodyPr/>
          <a:lstStyle/>
          <a:p>
            <a:r>
              <a:rPr lang="en-US" dirty="0"/>
              <a:t>A breakthrough</a:t>
            </a:r>
          </a:p>
        </p:txBody>
      </p:sp>
      <p:pic>
        <p:nvPicPr>
          <p:cNvPr id="10242" name="Picture 2" descr="GPT chats? How to use and list viral AI chats - Esports">
            <a:extLst>
              <a:ext uri="{FF2B5EF4-FFF2-40B4-BE49-F238E27FC236}">
                <a16:creationId xmlns:a16="http://schemas.microsoft.com/office/drawing/2014/main" id="{3757430B-6D7A-99B5-7372-A5E520BA90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68421" y="1636749"/>
            <a:ext cx="6375400" cy="358450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45CF691-8103-8C0E-EC3B-34CC012E0A2C}"/>
              </a:ext>
            </a:extLst>
          </p:cNvPr>
          <p:cNvSpPr txBox="1"/>
          <p:nvPr/>
        </p:nvSpPr>
        <p:spPr>
          <a:xfrm>
            <a:off x="539748" y="1636749"/>
            <a:ext cx="4404785" cy="3416320"/>
          </a:xfrm>
          <a:prstGeom prst="rect">
            <a:avLst/>
          </a:prstGeom>
          <a:noFill/>
        </p:spPr>
        <p:txBody>
          <a:bodyPr wrap="square" rtlCol="0">
            <a:spAutoFit/>
          </a:bodyPr>
          <a:lstStyle/>
          <a:p>
            <a:pPr marL="285750" indent="-285750">
              <a:buFontTx/>
              <a:buChar char="-"/>
            </a:pPr>
            <a:r>
              <a:rPr lang="en-US" dirty="0"/>
              <a:t>Google made the first Large Language Models (LLM)</a:t>
            </a:r>
          </a:p>
          <a:p>
            <a:pPr marL="285750" indent="-285750">
              <a:buFontTx/>
              <a:buChar char="-"/>
            </a:pPr>
            <a:endParaRPr lang="en-US" dirty="0"/>
          </a:p>
          <a:p>
            <a:pPr marL="285750" indent="-285750">
              <a:buFontTx/>
              <a:buChar char="-"/>
            </a:pPr>
            <a:r>
              <a:rPr lang="en-US" dirty="0"/>
              <a:t>OpenAI made it a free product</a:t>
            </a:r>
          </a:p>
          <a:p>
            <a:pPr marL="285750" indent="-285750">
              <a:buFontTx/>
              <a:buChar char="-"/>
            </a:pPr>
            <a:r>
              <a:rPr lang="en-US" dirty="0"/>
              <a:t>A live chat that speaks like a person</a:t>
            </a:r>
          </a:p>
          <a:p>
            <a:pPr marL="285750" indent="-285750">
              <a:buFontTx/>
              <a:buChar char="-"/>
            </a:pPr>
            <a:endParaRPr lang="en-US" dirty="0"/>
          </a:p>
          <a:p>
            <a:pPr marL="285750" indent="-285750">
              <a:buFontTx/>
              <a:buChar char="-"/>
            </a:pPr>
            <a:r>
              <a:rPr lang="en-US" dirty="0"/>
              <a:t>It seems to know everything</a:t>
            </a:r>
          </a:p>
          <a:p>
            <a:pPr marL="285750" indent="-285750">
              <a:buFontTx/>
              <a:buChar char="-"/>
            </a:pPr>
            <a:endParaRPr lang="en-US" dirty="0"/>
          </a:p>
          <a:p>
            <a:pPr marL="285750" indent="-285750">
              <a:buFontTx/>
              <a:buChar char="-"/>
            </a:pPr>
            <a:r>
              <a:rPr lang="en-US" dirty="0"/>
              <a:t>“Not as well as I do, of course, but some of my coworkers surely”</a:t>
            </a:r>
          </a:p>
          <a:p>
            <a:pPr marL="285750" indent="-285750">
              <a:buFontTx/>
              <a:buChar char="-"/>
            </a:pPr>
            <a:endParaRPr lang="en-US" dirty="0"/>
          </a:p>
          <a:p>
            <a:pPr marL="285750" indent="-285750">
              <a:buFontTx/>
              <a:buChar char="-"/>
            </a:pPr>
            <a:r>
              <a:rPr lang="en-US" dirty="0"/>
              <a:t>It grew smarter very quickly</a:t>
            </a:r>
          </a:p>
        </p:txBody>
      </p:sp>
    </p:spTree>
    <p:extLst>
      <p:ext uri="{BB962C8B-B14F-4D97-AF65-F5344CB8AC3E}">
        <p14:creationId xmlns:p14="http://schemas.microsoft.com/office/powerpoint/2010/main" val="10029969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B2D5109-BB0F-EE8C-F359-0BDCFF924FC9}"/>
              </a:ext>
            </a:extLst>
          </p:cNvPr>
          <p:cNvSpPr/>
          <p:nvPr/>
        </p:nvSpPr>
        <p:spPr>
          <a:xfrm>
            <a:off x="8682370" y="1207454"/>
            <a:ext cx="3431607" cy="428291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60653E9B-93E1-81E2-A51A-5AD11B7F2FB5}"/>
              </a:ext>
            </a:extLst>
          </p:cNvPr>
          <p:cNvSpPr>
            <a:spLocks noGrp="1"/>
          </p:cNvSpPr>
          <p:nvPr>
            <p:ph type="sldNum" sz="quarter" idx="11"/>
          </p:nvPr>
        </p:nvSpPr>
        <p:spPr/>
        <p:txBody>
          <a:bodyPr/>
          <a:lstStyle/>
          <a:p>
            <a:fld id="{10B5F218-8A30-41D1-99B7-7711F0BC616D}" type="slidenum">
              <a:rPr lang="en-US" smtClean="0"/>
              <a:t>18</a:t>
            </a:fld>
            <a:endParaRPr lang="en-US"/>
          </a:p>
        </p:txBody>
      </p:sp>
      <p:sp>
        <p:nvSpPr>
          <p:cNvPr id="5" name="Title 4">
            <a:extLst>
              <a:ext uri="{FF2B5EF4-FFF2-40B4-BE49-F238E27FC236}">
                <a16:creationId xmlns:a16="http://schemas.microsoft.com/office/drawing/2014/main" id="{C182A845-73D5-FCE8-167C-9D730FE93F14}"/>
              </a:ext>
            </a:extLst>
          </p:cNvPr>
          <p:cNvSpPr>
            <a:spLocks noGrp="1"/>
          </p:cNvSpPr>
          <p:nvPr>
            <p:ph type="title"/>
          </p:nvPr>
        </p:nvSpPr>
        <p:spPr/>
        <p:txBody>
          <a:bodyPr/>
          <a:lstStyle/>
          <a:p>
            <a:r>
              <a:rPr lang="en-US" dirty="0"/>
              <a:t>Generative AI Today</a:t>
            </a:r>
          </a:p>
        </p:txBody>
      </p:sp>
      <p:pic>
        <p:nvPicPr>
          <p:cNvPr id="4098" name="Picture 2">
            <a:extLst>
              <a:ext uri="{FF2B5EF4-FFF2-40B4-BE49-F238E27FC236}">
                <a16:creationId xmlns:a16="http://schemas.microsoft.com/office/drawing/2014/main" id="{EB7DE251-4A45-ED0F-D640-3847B70322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28152" y="1207455"/>
            <a:ext cx="6457711" cy="426465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MidJourney Logo PNG With Transparent Background">
            <a:extLst>
              <a:ext uri="{FF2B5EF4-FFF2-40B4-BE49-F238E27FC236}">
                <a16:creationId xmlns:a16="http://schemas.microsoft.com/office/drawing/2014/main" id="{D47D75F8-D800-A140-6D4E-2CFCB92171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41936" y="2339960"/>
            <a:ext cx="1954667" cy="54846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OpenAI Logo, symbol, meaning, history, PNG, brand">
            <a:extLst>
              <a:ext uri="{FF2B5EF4-FFF2-40B4-BE49-F238E27FC236}">
                <a16:creationId xmlns:a16="http://schemas.microsoft.com/office/drawing/2014/main" id="{9AAFD1A0-5244-85ED-34E7-D87D424D683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61140" y="1207454"/>
            <a:ext cx="1638747" cy="92179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What are the best AI sound generators? | ElevenLabs">
            <a:extLst>
              <a:ext uri="{FF2B5EF4-FFF2-40B4-BE49-F238E27FC236}">
                <a16:creationId xmlns:a16="http://schemas.microsoft.com/office/drawing/2014/main" id="{81FE3B05-C465-AD4E-3DBE-97B8C51586F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63608" y="3236156"/>
            <a:ext cx="2343762" cy="301623"/>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ow to connect to your Veo Cam 3. – Veo Help Center">
            <a:extLst>
              <a:ext uri="{FF2B5EF4-FFF2-40B4-BE49-F238E27FC236}">
                <a16:creationId xmlns:a16="http://schemas.microsoft.com/office/drawing/2014/main" id="{F59F2B6B-D2B5-550D-7526-8DA43C4E85B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519492" y="4041156"/>
            <a:ext cx="1054249" cy="340572"/>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GPT4O官网 - GPT-4O入口|GPT4O免费试用|GPT4O会员充值">
            <a:extLst>
              <a:ext uri="{FF2B5EF4-FFF2-40B4-BE49-F238E27FC236}">
                <a16:creationId xmlns:a16="http://schemas.microsoft.com/office/drawing/2014/main" id="{D34532CB-3DE9-62FF-01D9-CD376209CA6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895813" y="4796268"/>
            <a:ext cx="2211557" cy="56455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CD876FF8-377E-D883-02B7-5E80049118E5}"/>
              </a:ext>
            </a:extLst>
          </p:cNvPr>
          <p:cNvSpPr txBox="1"/>
          <p:nvPr/>
        </p:nvSpPr>
        <p:spPr>
          <a:xfrm>
            <a:off x="1847850" y="6487074"/>
            <a:ext cx="914400" cy="914400"/>
          </a:xfrm>
          <a:prstGeom prst="rect">
            <a:avLst/>
          </a:prstGeom>
          <a:noFill/>
        </p:spPr>
        <p:txBody>
          <a:bodyPr wrap="none" lIns="45720" rIns="45720" rtlCol="0">
            <a:noAutofit/>
          </a:bodyPr>
          <a:lstStyle/>
          <a:p>
            <a:endParaRPr lang="en-US" sz="1400" dirty="0"/>
          </a:p>
        </p:txBody>
      </p:sp>
      <p:sp>
        <p:nvSpPr>
          <p:cNvPr id="10" name="Title 4">
            <a:extLst>
              <a:ext uri="{FF2B5EF4-FFF2-40B4-BE49-F238E27FC236}">
                <a16:creationId xmlns:a16="http://schemas.microsoft.com/office/drawing/2014/main" id="{2A20BD5D-4A0C-CC2A-774C-B1A65198888F}"/>
              </a:ext>
            </a:extLst>
          </p:cNvPr>
          <p:cNvSpPr txBox="1">
            <a:spLocks/>
          </p:cNvSpPr>
          <p:nvPr/>
        </p:nvSpPr>
        <p:spPr>
          <a:xfrm>
            <a:off x="277794" y="1879331"/>
            <a:ext cx="3276116" cy="3099338"/>
          </a:xfrm>
          <a:prstGeom prst="rect">
            <a:avLst/>
          </a:prstGeom>
        </p:spPr>
        <p:txBody>
          <a:bodyPr lIns="45720" rIns="45720" anchor="ctr"/>
          <a:lstStyle>
            <a:lvl1pPr algn="l" defTabSz="1219080" rtl="0" eaLnBrk="1" latinLnBrk="0" hangingPunct="1">
              <a:spcBef>
                <a:spcPct val="0"/>
              </a:spcBef>
              <a:buNone/>
              <a:defRPr lang="en-US" sz="3200" b="1" kern="1200" cap="small" baseline="0" dirty="0">
                <a:solidFill>
                  <a:schemeClr val="tx1">
                    <a:lumMod val="75000"/>
                    <a:lumOff val="25000"/>
                  </a:schemeClr>
                </a:solidFill>
                <a:latin typeface="+mj-lt"/>
                <a:ea typeface="+mj-ea"/>
                <a:cs typeface="+mj-cs"/>
              </a:defRPr>
            </a:lvl1pPr>
          </a:lstStyle>
          <a:p>
            <a:r>
              <a:rPr lang="en-US" sz="1800" dirty="0"/>
              <a:t>Generative AI </a:t>
            </a:r>
            <a:r>
              <a:rPr lang="en-US" sz="1800" b="0" dirty="0"/>
              <a:t>is a type of artificial intelligence that can create new content, such as text, images, or music, based on patterns it has learned from existing data. It mimics the styles and structures it has been trained on.</a:t>
            </a:r>
            <a:br>
              <a:rPr lang="en-US" sz="1800" b="0" dirty="0"/>
            </a:br>
            <a:endParaRPr lang="en-US" sz="1800" b="0" dirty="0"/>
          </a:p>
        </p:txBody>
      </p:sp>
    </p:spTree>
    <p:extLst>
      <p:ext uri="{BB962C8B-B14F-4D97-AF65-F5344CB8AC3E}">
        <p14:creationId xmlns:p14="http://schemas.microsoft.com/office/powerpoint/2010/main" val="28112724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4337398-B159-D4A7-3571-F18C7F708208}"/>
              </a:ext>
            </a:extLst>
          </p:cNvPr>
          <p:cNvSpPr>
            <a:spLocks noGrp="1"/>
          </p:cNvSpPr>
          <p:nvPr>
            <p:ph type="sldNum" sz="quarter" idx="11"/>
          </p:nvPr>
        </p:nvSpPr>
        <p:spPr/>
        <p:txBody>
          <a:bodyPr/>
          <a:lstStyle/>
          <a:p>
            <a:fld id="{10B5F218-8A30-41D1-99B7-7711F0BC616D}" type="slidenum">
              <a:rPr lang="en-US" smtClean="0"/>
              <a:t>19</a:t>
            </a:fld>
            <a:endParaRPr lang="en-US"/>
          </a:p>
        </p:txBody>
      </p:sp>
      <p:sp>
        <p:nvSpPr>
          <p:cNvPr id="5" name="Title 4">
            <a:extLst>
              <a:ext uri="{FF2B5EF4-FFF2-40B4-BE49-F238E27FC236}">
                <a16:creationId xmlns:a16="http://schemas.microsoft.com/office/drawing/2014/main" id="{2BFFBE41-FD0D-E1F7-00F4-58D8A88B6CF9}"/>
              </a:ext>
            </a:extLst>
          </p:cNvPr>
          <p:cNvSpPr>
            <a:spLocks noGrp="1"/>
          </p:cNvSpPr>
          <p:nvPr>
            <p:ph type="title"/>
          </p:nvPr>
        </p:nvSpPr>
        <p:spPr/>
        <p:txBody>
          <a:bodyPr/>
          <a:lstStyle/>
          <a:p>
            <a:r>
              <a:rPr lang="en-US" dirty="0"/>
              <a:t>RVWA as AI Understands It</a:t>
            </a:r>
          </a:p>
        </p:txBody>
      </p:sp>
      <p:sp>
        <p:nvSpPr>
          <p:cNvPr id="6" name="TextBox 5">
            <a:extLst>
              <a:ext uri="{FF2B5EF4-FFF2-40B4-BE49-F238E27FC236}">
                <a16:creationId xmlns:a16="http://schemas.microsoft.com/office/drawing/2014/main" id="{67C23761-5D05-F1B9-0180-0DA495DEE3B5}"/>
              </a:ext>
            </a:extLst>
          </p:cNvPr>
          <p:cNvSpPr txBox="1"/>
          <p:nvPr/>
        </p:nvSpPr>
        <p:spPr>
          <a:xfrm>
            <a:off x="539748" y="910085"/>
            <a:ext cx="11104073" cy="5037830"/>
          </a:xfrm>
          <a:prstGeom prst="rect">
            <a:avLst/>
          </a:prstGeom>
          <a:solidFill>
            <a:schemeClr val="bg1"/>
          </a:solidFill>
        </p:spPr>
        <p:txBody>
          <a:bodyPr wrap="square" lIns="45720" rIns="45720" numCol="3" rtlCol="0">
            <a:noAutofit/>
          </a:bodyPr>
          <a:lstStyle/>
          <a:p>
            <a:r>
              <a:rPr lang="en-US" sz="1200" b="1" dirty="0"/>
              <a:t> Recreational Vehicle Women’s Alliance (RVWA) Overview</a:t>
            </a:r>
          </a:p>
          <a:p>
            <a:endParaRPr lang="en-US" sz="900" dirty="0"/>
          </a:p>
          <a:p>
            <a:r>
              <a:rPr lang="en-US" sz="900" b="1" dirty="0"/>
              <a:t> History</a:t>
            </a:r>
          </a:p>
          <a:p>
            <a:pPr marL="171450" indent="-171450">
              <a:buFontTx/>
              <a:buChar char="-"/>
            </a:pPr>
            <a:r>
              <a:rPr lang="en-US" sz="900" dirty="0"/>
              <a:t>Year Founded: The RVWA was formally launched in 2019.</a:t>
            </a:r>
          </a:p>
          <a:p>
            <a:pPr marL="171450" indent="-171450">
              <a:buFontTx/>
              <a:buChar char="-"/>
            </a:pPr>
            <a:r>
              <a:rPr lang="en-US" sz="900" dirty="0"/>
              <a:t>Founding Purpose: The organization was created in response to a recognized lack of support, visibility, and networking opportunities for women in all sectors of the RV (Recreational Vehicle) industry.</a:t>
            </a:r>
          </a:p>
          <a:p>
            <a:pPr marL="171450" indent="-171450">
              <a:buFontTx/>
              <a:buChar char="-"/>
            </a:pPr>
            <a:r>
              <a:rPr lang="en-US" sz="900" dirty="0"/>
              <a:t>Creation: The launch followed several years of discussion among female industry professionals seeking to address underrepresentation and create a more inclusive environment.</a:t>
            </a:r>
          </a:p>
          <a:p>
            <a:endParaRPr lang="en-US" sz="900" dirty="0"/>
          </a:p>
          <a:p>
            <a:r>
              <a:rPr lang="en-US" sz="900" b="1" dirty="0"/>
              <a:t> Mission: </a:t>
            </a:r>
            <a:r>
              <a:rPr lang="en-US" sz="900" dirty="0"/>
              <a:t> </a:t>
            </a:r>
          </a:p>
          <a:p>
            <a:r>
              <a:rPr lang="en-US" sz="900" dirty="0"/>
              <a:t>“To elevate, educate and promote women in the RV industry, making the RV industry a place where women thrive.”</a:t>
            </a:r>
          </a:p>
          <a:p>
            <a:endParaRPr lang="en-US" sz="900" dirty="0"/>
          </a:p>
          <a:p>
            <a:r>
              <a:rPr lang="en-US" sz="900" b="1" dirty="0"/>
              <a:t>Key Focus Areas:</a:t>
            </a:r>
          </a:p>
          <a:p>
            <a:pPr marL="171450" indent="-171450">
              <a:buFontTx/>
              <a:buChar char="-"/>
            </a:pPr>
            <a:r>
              <a:rPr lang="en-US" sz="900" dirty="0"/>
              <a:t>Professional Development: Providing education, leadership training, and networking opportunities for women at all career stages.</a:t>
            </a:r>
          </a:p>
          <a:p>
            <a:pPr marL="171450" indent="-171450">
              <a:buFontTx/>
              <a:buChar char="-"/>
            </a:pPr>
            <a:r>
              <a:rPr lang="en-US" sz="900" dirty="0"/>
              <a:t>Industry Awareness: Raising the visibility of women in the RV sector and highlighting the value of gender diversity for organizations.</a:t>
            </a:r>
          </a:p>
          <a:p>
            <a:pPr marL="171450" indent="-171450">
              <a:buFontTx/>
              <a:buChar char="-"/>
            </a:pPr>
            <a:r>
              <a:rPr lang="en-US" sz="900" dirty="0"/>
              <a:t>Creating Community: Fostering connections among women working in RV manufacturing, suppliers, dealers, campground operation, marketing, publishing, and associated fields.</a:t>
            </a:r>
          </a:p>
          <a:p>
            <a:pPr marL="171450" indent="-171450">
              <a:buFontTx/>
              <a:buChar char="-"/>
            </a:pPr>
            <a:endParaRPr lang="en-US" sz="900" dirty="0"/>
          </a:p>
          <a:p>
            <a:r>
              <a:rPr lang="en-US" sz="900" b="1" dirty="0"/>
              <a:t> Role and Contributions in the RV Industry</a:t>
            </a:r>
          </a:p>
          <a:p>
            <a:endParaRPr lang="en-US" sz="900" dirty="0"/>
          </a:p>
          <a:p>
            <a:r>
              <a:rPr lang="en-US" sz="900" b="1" dirty="0"/>
              <a:t> 1. Education &amp; Professional Development</a:t>
            </a:r>
          </a:p>
          <a:p>
            <a:pPr marL="171450" indent="-171450">
              <a:buFontTx/>
              <a:buChar char="-"/>
            </a:pPr>
            <a:r>
              <a:rPr lang="en-US" sz="900" dirty="0"/>
              <a:t>Workshops and Seminars: RVWA regularly hosts in-person and virtual events on topics ranging from leadership to technical skills.</a:t>
            </a:r>
          </a:p>
          <a:p>
            <a:pPr marL="171450" indent="-171450">
              <a:buFontTx/>
              <a:buChar char="-"/>
            </a:pPr>
            <a:r>
              <a:rPr lang="en-US" sz="900" dirty="0"/>
              <a:t>Mentorship Programs: Pairs women new to the industry with veterans for support and career guidance.</a:t>
            </a:r>
          </a:p>
          <a:p>
            <a:pPr marL="171450" indent="-171450">
              <a:buFontTx/>
              <a:buChar char="-"/>
            </a:pPr>
            <a:r>
              <a:rPr lang="en-US" sz="900" dirty="0"/>
              <a:t>Industry Partnerships: Collaborates with organizations like the RV Industry Association (RVIA), RV Dealers Association (RVDA), and others for educational programming.</a:t>
            </a:r>
          </a:p>
          <a:p>
            <a:endParaRPr lang="en-US" sz="900" dirty="0"/>
          </a:p>
          <a:p>
            <a:r>
              <a:rPr lang="en-US" sz="900" b="1" dirty="0"/>
              <a:t> 2. Advocacy &amp; Awareness</a:t>
            </a:r>
          </a:p>
          <a:p>
            <a:pPr marL="171450" indent="-171450">
              <a:buFontTx/>
              <a:buChar char="-"/>
            </a:pPr>
            <a:r>
              <a:rPr lang="en-US" sz="900" dirty="0"/>
              <a:t>Industry Research: RVWA gathers data and insights on women’s roles and participation in the RV industry, using the information to advocate for increased inclusivity.</a:t>
            </a:r>
          </a:p>
          <a:p>
            <a:pPr marL="171450" indent="-171450">
              <a:buFontTx/>
              <a:buChar char="-"/>
            </a:pPr>
            <a:r>
              <a:rPr lang="en-US" sz="900" dirty="0"/>
              <a:t>Promotional Campaigns: Runs initiatives during events like RV Women’s Day (held during RV industry shows), highlighting women's contributions in the sector.</a:t>
            </a:r>
          </a:p>
          <a:p>
            <a:pPr marL="171450" indent="-171450">
              <a:buFontTx/>
              <a:buChar char="-"/>
            </a:pPr>
            <a:r>
              <a:rPr lang="en-US" sz="900" dirty="0"/>
              <a:t>Speaking Engagements: Utilizes panel discussions, speaking slots at conventions, and media to put a spotlight on industry women leaders.</a:t>
            </a:r>
          </a:p>
          <a:p>
            <a:pPr marL="171450" indent="-171450">
              <a:buFontTx/>
              <a:buChar char="-"/>
            </a:pPr>
            <a:endParaRPr lang="en-US" sz="900" dirty="0"/>
          </a:p>
          <a:p>
            <a:endParaRPr lang="en-US" sz="900" dirty="0"/>
          </a:p>
          <a:p>
            <a:r>
              <a:rPr lang="en-US" sz="900" b="1" dirty="0"/>
              <a:t>3. Community-Building &amp; Networking</a:t>
            </a:r>
          </a:p>
          <a:p>
            <a:pPr marL="171450" indent="-171450">
              <a:buFontTx/>
              <a:buChar char="-"/>
            </a:pPr>
            <a:r>
              <a:rPr lang="en-US" sz="900" dirty="0"/>
              <a:t>Membership: Open to women and men; includes individuals from manufacturers, suppliers, dealers, campgrounds, and RV-focused media.</a:t>
            </a:r>
          </a:p>
          <a:p>
            <a:pPr marL="171450" indent="-171450">
              <a:buFontTx/>
              <a:buChar char="-"/>
            </a:pPr>
            <a:r>
              <a:rPr lang="en-US" sz="900" dirty="0"/>
              <a:t>Events: Regular events at major industry gatherings such as RVX, Elkhart Open House, and others.</a:t>
            </a:r>
          </a:p>
          <a:p>
            <a:endParaRPr lang="en-US" sz="900" dirty="0"/>
          </a:p>
          <a:p>
            <a:r>
              <a:rPr lang="en-US" sz="900" b="1" dirty="0"/>
              <a:t>Notable Achievements &amp; Contributions</a:t>
            </a:r>
          </a:p>
          <a:p>
            <a:pPr marL="171450" indent="-171450">
              <a:buFont typeface="Arial" panose="020B0604020202020204" pitchFamily="34" charset="0"/>
              <a:buChar char="•"/>
            </a:pPr>
            <a:r>
              <a:rPr lang="en-US" sz="900" b="1" dirty="0"/>
              <a:t>Ladies Who RV” Event : </a:t>
            </a:r>
            <a:r>
              <a:rPr lang="en-US" sz="900" dirty="0"/>
              <a:t>A prominent, hands-on event that helps women learn RV technical basics—such as operating systems, repairs, and maintenance. This supports not only professionals but also end-user women RVers.</a:t>
            </a:r>
          </a:p>
          <a:p>
            <a:pPr marL="171450" indent="-171450">
              <a:buFont typeface="Arial" panose="020B0604020202020204" pitchFamily="34" charset="0"/>
              <a:buChar char="•"/>
            </a:pPr>
            <a:r>
              <a:rPr lang="en-US" sz="900" b="1" dirty="0"/>
              <a:t>Breaking Glass Ceilings </a:t>
            </a:r>
            <a:r>
              <a:rPr lang="en-US" sz="900" dirty="0"/>
              <a:t>: Several RVWA board members and participants have advanced to top leadership roles in major RV organizations, setting a precedent for aspiring women in the field.</a:t>
            </a:r>
          </a:p>
          <a:p>
            <a:pPr marL="171450" indent="-171450">
              <a:buFont typeface="Arial" panose="020B0604020202020204" pitchFamily="34" charset="0"/>
              <a:buChar char="•"/>
            </a:pPr>
            <a:r>
              <a:rPr lang="en-US" sz="900" b="1" dirty="0"/>
              <a:t> Diversity, Equity &amp; Inclusion (DEI) Advocacy </a:t>
            </a:r>
            <a:r>
              <a:rPr lang="en-US" sz="900" dirty="0"/>
              <a:t>:  RVWA has been at the forefront of championing DEI initiatives within the RV industry, influencing HR policies and corporate cultures in many member companies.</a:t>
            </a:r>
          </a:p>
          <a:p>
            <a:pPr marL="171450" indent="-171450">
              <a:buFont typeface="Arial" panose="020B0604020202020204" pitchFamily="34" charset="0"/>
              <a:buChar char="•"/>
            </a:pPr>
            <a:r>
              <a:rPr lang="en-US" sz="900" b="1" dirty="0"/>
              <a:t> Annual “Influential Women in RV” Recognitions :</a:t>
            </a:r>
            <a:r>
              <a:rPr lang="en-US" sz="900" dirty="0"/>
              <a:t> RVWA recognizes and celebrates exceptional women at annual industry events, inspiring others and bringing positive attention to underrepresented talent. </a:t>
            </a:r>
          </a:p>
          <a:p>
            <a:pPr marL="171450" indent="-171450">
              <a:buFont typeface="Arial" panose="020B0604020202020204" pitchFamily="34" charset="0"/>
              <a:buChar char="•"/>
            </a:pPr>
            <a:r>
              <a:rPr lang="en-US" sz="900" b="1" dirty="0"/>
              <a:t> </a:t>
            </a:r>
            <a:r>
              <a:rPr lang="en-US" sz="900" b="1" dirty="0" err="1"/>
              <a:t>MentorMatch</a:t>
            </a:r>
            <a:r>
              <a:rPr lang="en-US" sz="900" b="1" dirty="0"/>
              <a:t> Program :  </a:t>
            </a:r>
            <a:r>
              <a:rPr lang="en-US" sz="900" dirty="0"/>
              <a:t>Launched a formal mentorship program to connect mentees with experienced professionals for career development, leadership, and personal growth.</a:t>
            </a:r>
          </a:p>
          <a:p>
            <a:pPr marL="171450" indent="-171450">
              <a:buFont typeface="Arial" panose="020B0604020202020204" pitchFamily="34" charset="0"/>
              <a:buChar char="•"/>
            </a:pPr>
            <a:r>
              <a:rPr lang="en-US" sz="900" b="1" dirty="0"/>
              <a:t> Industry Surveys &amp; Benchmarking : </a:t>
            </a:r>
            <a:r>
              <a:rPr lang="en-US" sz="900" dirty="0"/>
              <a:t>Commissioned studies that shed light on female representation and challenges within the RV sector, sparking dialogue and policy changes.</a:t>
            </a:r>
          </a:p>
          <a:p>
            <a:endParaRPr lang="en-US" sz="900" dirty="0"/>
          </a:p>
          <a:p>
            <a:r>
              <a:rPr lang="en-US" sz="900" b="1" dirty="0"/>
              <a:t> Industry Impact</a:t>
            </a:r>
            <a:endParaRPr lang="en-US" sz="900" dirty="0"/>
          </a:p>
          <a:p>
            <a:pPr marL="171450" indent="-171450">
              <a:buFontTx/>
              <a:buChar char="-"/>
            </a:pPr>
            <a:r>
              <a:rPr lang="en-US" sz="900" b="1" dirty="0"/>
              <a:t>Improved Representation: </a:t>
            </a:r>
            <a:r>
              <a:rPr lang="en-US" sz="900" dirty="0"/>
              <a:t>The RVWA’s work has led to increased female participation—and recognition—in industry leadership, technical, and engineering roles.</a:t>
            </a:r>
          </a:p>
          <a:p>
            <a:pPr marL="171450" indent="-171450">
              <a:buFontTx/>
              <a:buChar char="-"/>
            </a:pPr>
            <a:r>
              <a:rPr lang="en-US" sz="900" b="1" dirty="0"/>
              <a:t>Stronger Industry Image: </a:t>
            </a:r>
            <a:r>
              <a:rPr lang="en-US" sz="900" dirty="0"/>
              <a:t>By promoting inclusivity, the RV industry is more appealing and accessible to a diverse talent pool.</a:t>
            </a:r>
          </a:p>
          <a:p>
            <a:pPr marL="171450" indent="-171450">
              <a:buFontTx/>
              <a:buChar char="-"/>
            </a:pPr>
            <a:r>
              <a:rPr lang="en-US" sz="900" b="1" dirty="0"/>
              <a:t>Stronger Networks: </a:t>
            </a:r>
            <a:r>
              <a:rPr lang="en-US" sz="900" dirty="0"/>
              <a:t>Professionals have access to a robust support system, promoting retention and advancement for women in what has traditionally been a male-dominated sector.</a:t>
            </a:r>
          </a:p>
          <a:p>
            <a:pPr marL="171450" indent="-171450">
              <a:buFontTx/>
              <a:buChar char="-"/>
            </a:pPr>
            <a:endParaRPr lang="en-US" sz="900" dirty="0"/>
          </a:p>
          <a:p>
            <a:r>
              <a:rPr lang="en-US" sz="900" b="1" dirty="0"/>
              <a:t> Additional Info</a:t>
            </a:r>
          </a:p>
          <a:p>
            <a:pPr marL="171450" indent="-171450">
              <a:buFontTx/>
              <a:buChar char="-"/>
            </a:pPr>
            <a:r>
              <a:rPr lang="en-US" sz="900" b="1" dirty="0"/>
              <a:t>Membership Size:</a:t>
            </a:r>
            <a:r>
              <a:rPr lang="en-US" sz="900" dirty="0"/>
              <a:t> As of the early 2020s, the group had attracted hundreds of members, with a presence at most major RV industry events.</a:t>
            </a:r>
          </a:p>
          <a:p>
            <a:pPr marL="171450" indent="-171450">
              <a:buFontTx/>
              <a:buChar char="-"/>
            </a:pPr>
            <a:r>
              <a:rPr lang="en-US" sz="900" b="1" dirty="0"/>
              <a:t>Leadership: </a:t>
            </a:r>
            <a:r>
              <a:rPr lang="en-US" sz="900" dirty="0"/>
              <a:t>The alliance is governed by a board of directors comprised of prominent women (and some men) from all reaches of the RV world.</a:t>
            </a:r>
          </a:p>
          <a:p>
            <a:endParaRPr lang="en-US" sz="900" dirty="0"/>
          </a:p>
          <a:p>
            <a:r>
              <a:rPr lang="en-US" sz="900" b="1" dirty="0"/>
              <a:t>References:</a:t>
            </a:r>
          </a:p>
          <a:p>
            <a:pPr marL="171450" indent="-171450">
              <a:buFontTx/>
              <a:buChar char="-"/>
            </a:pPr>
            <a:r>
              <a:rPr lang="en-US" sz="900" dirty="0"/>
              <a:t>[RVWA Official Website](</a:t>
            </a:r>
            <a:r>
              <a:rPr lang="en-US" sz="900" dirty="0">
                <a:hlinkClick r:id="rId2"/>
              </a:rPr>
              <a:t>https://rvwa.org</a:t>
            </a:r>
            <a:r>
              <a:rPr lang="en-US" sz="900" dirty="0"/>
              <a:t>)</a:t>
            </a:r>
          </a:p>
          <a:p>
            <a:pPr marL="171450" indent="-171450">
              <a:buFontTx/>
              <a:buChar char="-"/>
            </a:pPr>
            <a:r>
              <a:rPr lang="en-US" sz="900" dirty="0"/>
              <a:t>Coverage from industry media such as </a:t>
            </a:r>
            <a:r>
              <a:rPr lang="en-US" sz="900" dirty="0" err="1"/>
              <a:t>RVBusiness</a:t>
            </a:r>
            <a:r>
              <a:rPr lang="en-US" sz="900" dirty="0"/>
              <a:t>, </a:t>
            </a:r>
            <a:r>
              <a:rPr lang="en-US" sz="900" dirty="0" err="1"/>
              <a:t>RVPro</a:t>
            </a:r>
            <a:r>
              <a:rPr lang="en-US" sz="900" dirty="0"/>
              <a:t>, and the RV Industry Association.</a:t>
            </a:r>
          </a:p>
          <a:p>
            <a:pPr marL="171450" indent="-171450">
              <a:buFontTx/>
              <a:buChar char="-"/>
            </a:pPr>
            <a:endParaRPr lang="en-US" sz="700" dirty="0"/>
          </a:p>
        </p:txBody>
      </p:sp>
      <p:sp>
        <p:nvSpPr>
          <p:cNvPr id="8" name="TextBox 7">
            <a:extLst>
              <a:ext uri="{FF2B5EF4-FFF2-40B4-BE49-F238E27FC236}">
                <a16:creationId xmlns:a16="http://schemas.microsoft.com/office/drawing/2014/main" id="{51A90E2C-7F13-8FAF-CFAD-ED2AD98A4B8C}"/>
              </a:ext>
            </a:extLst>
          </p:cNvPr>
          <p:cNvSpPr txBox="1"/>
          <p:nvPr/>
        </p:nvSpPr>
        <p:spPr>
          <a:xfrm>
            <a:off x="539748" y="6189133"/>
            <a:ext cx="2203452" cy="186267"/>
          </a:xfrm>
          <a:prstGeom prst="rect">
            <a:avLst/>
          </a:prstGeom>
          <a:noFill/>
        </p:spPr>
        <p:txBody>
          <a:bodyPr wrap="square" lIns="45720" rIns="45720" rtlCol="0">
            <a:noAutofit/>
          </a:bodyPr>
          <a:lstStyle/>
          <a:p>
            <a:r>
              <a:rPr lang="en-US" sz="1400" dirty="0"/>
              <a:t>Credit: OpenAI – GPT 4.1</a:t>
            </a:r>
          </a:p>
        </p:txBody>
      </p:sp>
    </p:spTree>
    <p:extLst>
      <p:ext uri="{BB962C8B-B14F-4D97-AF65-F5344CB8AC3E}">
        <p14:creationId xmlns:p14="http://schemas.microsoft.com/office/powerpoint/2010/main" val="11205673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Rounded Corners 16">
            <a:extLst>
              <a:ext uri="{FF2B5EF4-FFF2-40B4-BE49-F238E27FC236}">
                <a16:creationId xmlns:a16="http://schemas.microsoft.com/office/drawing/2014/main" id="{64EF9FF2-51F5-7CDA-3410-1AD4C5FD4DEF}"/>
              </a:ext>
            </a:extLst>
          </p:cNvPr>
          <p:cNvSpPr/>
          <p:nvPr/>
        </p:nvSpPr>
        <p:spPr>
          <a:xfrm>
            <a:off x="6842556" y="960179"/>
            <a:ext cx="4299577" cy="2893872"/>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3" name="Slide Number Placeholder 2">
            <a:extLst>
              <a:ext uri="{FF2B5EF4-FFF2-40B4-BE49-F238E27FC236}">
                <a16:creationId xmlns:a16="http://schemas.microsoft.com/office/drawing/2014/main" id="{7661604A-8979-4A05-B978-98001B8500D9}"/>
              </a:ext>
            </a:extLst>
          </p:cNvPr>
          <p:cNvSpPr>
            <a:spLocks noGrp="1"/>
          </p:cNvSpPr>
          <p:nvPr>
            <p:ph type="sldNum" sz="quarter" idx="11"/>
          </p:nvPr>
        </p:nvSpPr>
        <p:spPr/>
        <p:txBody>
          <a:bodyPr/>
          <a:lstStyle/>
          <a:p>
            <a:pPr defTabSz="685800"/>
            <a:fld id="{B6D1532F-61F1-B941-ACDF-6BC65E0B4055}" type="slidenum">
              <a:rPr lang="en-US">
                <a:solidFill>
                  <a:srgbClr val="000000"/>
                </a:solidFill>
              </a:rPr>
              <a:pPr defTabSz="685800"/>
              <a:t>2</a:t>
            </a:fld>
            <a:endParaRPr lang="en-US">
              <a:solidFill>
                <a:srgbClr val="000000"/>
              </a:solidFill>
            </a:endParaRPr>
          </a:p>
        </p:txBody>
      </p:sp>
      <p:sp>
        <p:nvSpPr>
          <p:cNvPr id="2" name="Title 1">
            <a:extLst>
              <a:ext uri="{FF2B5EF4-FFF2-40B4-BE49-F238E27FC236}">
                <a16:creationId xmlns:a16="http://schemas.microsoft.com/office/drawing/2014/main" id="{4D2B10EE-4F3A-42E7-A756-6BB75F34A8CB}"/>
              </a:ext>
            </a:extLst>
          </p:cNvPr>
          <p:cNvSpPr>
            <a:spLocks noGrp="1"/>
          </p:cNvSpPr>
          <p:nvPr>
            <p:ph type="title"/>
          </p:nvPr>
        </p:nvSpPr>
        <p:spPr/>
        <p:txBody>
          <a:bodyPr/>
          <a:lstStyle/>
          <a:p>
            <a:r>
              <a:rPr lang="en-US" sz="2800" b="1" dirty="0"/>
              <a:t>Justin Kauhl</a:t>
            </a:r>
          </a:p>
        </p:txBody>
      </p:sp>
      <p:sp>
        <p:nvSpPr>
          <p:cNvPr id="4" name="Content Placeholder 1">
            <a:extLst>
              <a:ext uri="{FF2B5EF4-FFF2-40B4-BE49-F238E27FC236}">
                <a16:creationId xmlns:a16="http://schemas.microsoft.com/office/drawing/2014/main" id="{1132C011-018C-485C-993A-D883107E3B8C}"/>
              </a:ext>
            </a:extLst>
          </p:cNvPr>
          <p:cNvSpPr txBox="1">
            <a:spLocks/>
          </p:cNvSpPr>
          <p:nvPr/>
        </p:nvSpPr>
        <p:spPr>
          <a:xfrm>
            <a:off x="4847374" y="2693668"/>
            <a:ext cx="1485528" cy="297926"/>
          </a:xfrm>
          <a:prstGeom prst="rect">
            <a:avLst/>
          </a:prstGeom>
        </p:spPr>
        <p:txBody>
          <a:bodyPr/>
          <a:lstStyle>
            <a:lvl1pPr marL="342892" indent="-342892" algn="l" defTabSz="914378" rtl="0" eaLnBrk="1" latinLnBrk="0" hangingPunct="1">
              <a:spcBef>
                <a:spcPct val="20000"/>
              </a:spcBef>
              <a:buFont typeface="Arial" pitchFamily="34" charset="0"/>
              <a:buChar char="•"/>
              <a:defRPr lang="en-US" sz="2400" kern="1200" dirty="0" smtClean="0">
                <a:solidFill>
                  <a:schemeClr val="tx1">
                    <a:lumMod val="65000"/>
                    <a:lumOff val="35000"/>
                  </a:schemeClr>
                </a:solidFill>
                <a:latin typeface="+mn-lt"/>
                <a:ea typeface="+mn-ea"/>
                <a:cs typeface="+mn-cs"/>
              </a:defRPr>
            </a:lvl1pPr>
            <a:lvl2pPr marL="742931" indent="-285743" algn="l" defTabSz="914378" rtl="0" eaLnBrk="1" latinLnBrk="0" hangingPunct="1">
              <a:spcBef>
                <a:spcPct val="20000"/>
              </a:spcBef>
              <a:buFont typeface="Arial" pitchFamily="34" charset="0"/>
              <a:buChar char="–"/>
              <a:defRPr lang="en-US" sz="2000" kern="1200" dirty="0" smtClean="0">
                <a:solidFill>
                  <a:schemeClr val="tx1">
                    <a:lumMod val="65000"/>
                    <a:lumOff val="35000"/>
                  </a:schemeClr>
                </a:solidFill>
                <a:latin typeface="+mn-lt"/>
                <a:ea typeface="+mn-ea"/>
                <a:cs typeface="+mn-cs"/>
              </a:defRPr>
            </a:lvl2pPr>
            <a:lvl3pPr marL="1142972" indent="-228594" algn="l" defTabSz="914378" rtl="0" eaLnBrk="1" latinLnBrk="0" hangingPunct="1">
              <a:spcBef>
                <a:spcPct val="20000"/>
              </a:spcBef>
              <a:buFont typeface="Arial" pitchFamily="34" charset="0"/>
              <a:buChar char="•"/>
              <a:defRPr lang="en-US" sz="1800" kern="1200" dirty="0" smtClean="0">
                <a:solidFill>
                  <a:schemeClr val="tx1">
                    <a:lumMod val="65000"/>
                    <a:lumOff val="35000"/>
                  </a:schemeClr>
                </a:solidFill>
                <a:latin typeface="+mn-lt"/>
                <a:ea typeface="+mn-ea"/>
                <a:cs typeface="+mn-cs"/>
              </a:defRPr>
            </a:lvl3pPr>
            <a:lvl4pPr marL="1600160"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348"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685800">
              <a:spcBef>
                <a:spcPct val="40000"/>
              </a:spcBef>
              <a:buClr>
                <a:srgbClr val="829995"/>
              </a:buClr>
              <a:buNone/>
              <a:defRPr/>
            </a:pPr>
            <a:r>
              <a:rPr lang="it-IT" sz="1440" b="1" dirty="0">
                <a:solidFill>
                  <a:srgbClr val="415364"/>
                </a:solidFill>
                <a:latin typeface="Arial"/>
                <a:cs typeface="Arial"/>
              </a:rPr>
              <a:t>M.S. Computational Linguistics</a:t>
            </a:r>
          </a:p>
          <a:p>
            <a:pPr marL="0" indent="0" defTabSz="685800">
              <a:spcBef>
                <a:spcPct val="40000"/>
              </a:spcBef>
              <a:buClr>
                <a:srgbClr val="829995"/>
              </a:buClr>
              <a:buNone/>
              <a:defRPr/>
            </a:pPr>
            <a:r>
              <a:rPr lang="it-IT" sz="1440" dirty="0">
                <a:solidFill>
                  <a:srgbClr val="415364"/>
                </a:solidFill>
                <a:latin typeface="Arial"/>
                <a:cs typeface="Arial"/>
              </a:rPr>
              <a:t>2011</a:t>
            </a:r>
          </a:p>
        </p:txBody>
      </p:sp>
      <p:sp>
        <p:nvSpPr>
          <p:cNvPr id="5" name="Slide Number Placeholder 2">
            <a:extLst>
              <a:ext uri="{FF2B5EF4-FFF2-40B4-BE49-F238E27FC236}">
                <a16:creationId xmlns:a16="http://schemas.microsoft.com/office/drawing/2014/main" id="{643EF1FC-8F9D-46A6-9F87-97DA624ABD56}"/>
              </a:ext>
            </a:extLst>
          </p:cNvPr>
          <p:cNvSpPr txBox="1">
            <a:spLocks/>
          </p:cNvSpPr>
          <p:nvPr/>
        </p:nvSpPr>
        <p:spPr>
          <a:xfrm>
            <a:off x="1524000" y="0"/>
            <a:ext cx="0" cy="0"/>
          </a:xfrm>
        </p:spPr>
        <p:txBody>
          <a:bodyPr/>
          <a:lstStyle>
            <a:defPPr>
              <a:defRPr lang="en-US"/>
            </a:defPPr>
            <a:lvl1pPr marL="0" algn="l" defTabSz="914400" rtl="0" eaLnBrk="1" fontAlgn="base" latinLnBrk="0" hangingPunct="1">
              <a:spcBef>
                <a:spcPct val="0"/>
              </a:spcBef>
              <a:spcAft>
                <a:spcPct val="0"/>
              </a:spcAft>
              <a:defRPr sz="1800" kern="1200" smtClean="0">
                <a:solidFill>
                  <a:schemeClr val="tx1"/>
                </a:solidFill>
                <a:latin typeface="+mn-lt"/>
                <a:ea typeface="+mn-ea"/>
                <a:cs typeface="+mn-cs"/>
              </a:defRPr>
            </a:lvl1pPr>
            <a:lvl2pPr marL="457200" algn="l" defTabSz="914400" rtl="0" eaLnBrk="1" fontAlgn="base" latinLnBrk="0" hangingPunct="1">
              <a:spcBef>
                <a:spcPct val="0"/>
              </a:spcBef>
              <a:spcAft>
                <a:spcPct val="0"/>
              </a:spcAft>
              <a:defRPr sz="1800" kern="1200">
                <a:solidFill>
                  <a:schemeClr val="tx1"/>
                </a:solidFill>
                <a:latin typeface="+mn-lt"/>
                <a:ea typeface="+mn-ea"/>
                <a:cs typeface="+mn-cs"/>
              </a:defRPr>
            </a:lvl2pPr>
            <a:lvl3pPr marL="914400" algn="l" defTabSz="914400" rtl="0" eaLnBrk="1" fontAlgn="base" latinLnBrk="0" hangingPunct="1">
              <a:spcBef>
                <a:spcPct val="0"/>
              </a:spcBef>
              <a:spcAft>
                <a:spcPct val="0"/>
              </a:spcAft>
              <a:defRPr sz="1800" kern="1200">
                <a:solidFill>
                  <a:schemeClr val="tx1"/>
                </a:solidFill>
                <a:latin typeface="+mn-lt"/>
                <a:ea typeface="+mn-ea"/>
                <a:cs typeface="+mn-cs"/>
              </a:defRPr>
            </a:lvl3pPr>
            <a:lvl4pPr marL="1371600" algn="l" defTabSz="914400" rtl="0" eaLnBrk="1" fontAlgn="base" latinLnBrk="0" hangingPunct="1">
              <a:spcBef>
                <a:spcPct val="0"/>
              </a:spcBef>
              <a:spcAft>
                <a:spcPct val="0"/>
              </a:spcAft>
              <a:defRPr sz="1800" kern="1200">
                <a:solidFill>
                  <a:schemeClr val="tx1"/>
                </a:solidFill>
                <a:latin typeface="+mn-lt"/>
                <a:ea typeface="+mn-ea"/>
                <a:cs typeface="+mn-cs"/>
              </a:defRPr>
            </a:lvl4pPr>
            <a:lvl5pPr marL="1828800" algn="l" defTabSz="914400" rtl="0" eaLnBrk="1" fontAlgn="base" latinLnBrk="0" hangingPunct="1">
              <a:spcBef>
                <a:spcPct val="0"/>
              </a:spcBef>
              <a:spcAft>
                <a:spcPct val="0"/>
              </a:spcAft>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auto">
              <a:spcBef>
                <a:spcPts val="0"/>
              </a:spcBef>
              <a:spcAft>
                <a:spcPts val="0"/>
              </a:spcAft>
              <a:defRPr/>
            </a:pPr>
            <a:endParaRPr lang="en-US" sz="1350" dirty="0">
              <a:solidFill>
                <a:srgbClr val="415364"/>
              </a:solidFill>
              <a:latin typeface="Arial" panose="020B0604020202020204"/>
            </a:endParaRPr>
          </a:p>
        </p:txBody>
      </p:sp>
      <p:sp>
        <p:nvSpPr>
          <p:cNvPr id="7" name="Content Placeholder 1">
            <a:extLst>
              <a:ext uri="{FF2B5EF4-FFF2-40B4-BE49-F238E27FC236}">
                <a16:creationId xmlns:a16="http://schemas.microsoft.com/office/drawing/2014/main" id="{6EA31AD3-5109-4A77-A733-245AA31ACF68}"/>
              </a:ext>
            </a:extLst>
          </p:cNvPr>
          <p:cNvSpPr txBox="1">
            <a:spLocks/>
          </p:cNvSpPr>
          <p:nvPr/>
        </p:nvSpPr>
        <p:spPr bwMode="auto">
          <a:xfrm>
            <a:off x="4946519" y="1466660"/>
            <a:ext cx="1420559" cy="33859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228600" indent="-228600" algn="l" rtl="0" eaLnBrk="1" fontAlgn="base" hangingPunct="1">
              <a:spcBef>
                <a:spcPct val="40000"/>
              </a:spcBef>
              <a:spcAft>
                <a:spcPct val="0"/>
              </a:spcAft>
              <a:buClr>
                <a:schemeClr val="accent1"/>
              </a:buClr>
              <a:buFont typeface="Wingdings" charset="2"/>
              <a:buChar char="§"/>
              <a:defRPr sz="2000">
                <a:solidFill>
                  <a:schemeClr val="tx1"/>
                </a:solidFill>
                <a:latin typeface="Arial"/>
                <a:ea typeface="+mn-ea"/>
                <a:cs typeface="Arial"/>
              </a:defRPr>
            </a:lvl1pPr>
            <a:lvl2pPr marL="403225" indent="-155575" algn="l" rtl="0" eaLnBrk="1" fontAlgn="base" hangingPunct="1">
              <a:spcBef>
                <a:spcPct val="15000"/>
              </a:spcBef>
              <a:spcAft>
                <a:spcPct val="0"/>
              </a:spcAft>
              <a:buChar char="•"/>
              <a:defRPr sz="1800">
                <a:solidFill>
                  <a:schemeClr val="tx1"/>
                </a:solidFill>
                <a:latin typeface="Arial"/>
                <a:ea typeface="+mn-ea"/>
                <a:cs typeface="Arial"/>
              </a:defRPr>
            </a:lvl2pPr>
            <a:lvl3pPr marL="630238" indent="-190500" algn="l" rtl="0" eaLnBrk="1" fontAlgn="base" hangingPunct="1">
              <a:spcBef>
                <a:spcPct val="5000"/>
              </a:spcBef>
              <a:spcAft>
                <a:spcPct val="0"/>
              </a:spcAft>
              <a:buChar char="–"/>
              <a:tabLst/>
              <a:defRPr sz="1600">
                <a:solidFill>
                  <a:schemeClr val="tx1"/>
                </a:solidFill>
                <a:latin typeface="Arial"/>
                <a:ea typeface="+mn-ea"/>
                <a:cs typeface="Arial"/>
              </a:defRPr>
            </a:lvl3pPr>
            <a:lvl4pPr marL="801688" indent="-134938" algn="l" rtl="0" eaLnBrk="1" fontAlgn="base" hangingPunct="1">
              <a:spcBef>
                <a:spcPct val="0"/>
              </a:spcBef>
              <a:spcAft>
                <a:spcPct val="0"/>
              </a:spcAft>
              <a:buChar char="•"/>
              <a:defRPr sz="1400">
                <a:solidFill>
                  <a:schemeClr val="tx1"/>
                </a:solidFill>
                <a:latin typeface="Arial"/>
                <a:ea typeface="+mn-ea"/>
                <a:cs typeface="Arial"/>
              </a:defRPr>
            </a:lvl4pPr>
            <a:lvl5pPr marL="1095375" indent="-149225" algn="l" rtl="0" eaLnBrk="1" fontAlgn="base" hangingPunct="1">
              <a:spcBef>
                <a:spcPct val="0"/>
              </a:spcBef>
              <a:spcAft>
                <a:spcPct val="0"/>
              </a:spcAft>
              <a:buChar char="–"/>
              <a:defRPr sz="1200">
                <a:solidFill>
                  <a:schemeClr val="tx1"/>
                </a:solidFill>
                <a:latin typeface="Arial"/>
                <a:ea typeface="+mn-ea"/>
                <a:cs typeface="Arial"/>
              </a:defRPr>
            </a:lvl5pPr>
            <a:lvl6pPr marL="1603375" indent="-174625" algn="l" rtl="0" eaLnBrk="1" fontAlgn="base" hangingPunct="1">
              <a:spcBef>
                <a:spcPct val="0"/>
              </a:spcBef>
              <a:spcAft>
                <a:spcPct val="0"/>
              </a:spcAft>
              <a:buChar char="–"/>
              <a:defRPr sz="1400">
                <a:solidFill>
                  <a:schemeClr val="tx1"/>
                </a:solidFill>
                <a:latin typeface="+mn-lt"/>
                <a:ea typeface="+mn-ea"/>
              </a:defRPr>
            </a:lvl6pPr>
            <a:lvl7pPr marL="2060575" indent="-174625" algn="l" rtl="0" eaLnBrk="1" fontAlgn="base" hangingPunct="1">
              <a:spcBef>
                <a:spcPct val="0"/>
              </a:spcBef>
              <a:spcAft>
                <a:spcPct val="0"/>
              </a:spcAft>
              <a:buChar char="–"/>
              <a:defRPr sz="1400">
                <a:solidFill>
                  <a:schemeClr val="tx1"/>
                </a:solidFill>
                <a:latin typeface="+mn-lt"/>
                <a:ea typeface="+mn-ea"/>
              </a:defRPr>
            </a:lvl7pPr>
            <a:lvl8pPr marL="2517775" indent="-174625" algn="l" rtl="0" eaLnBrk="1" fontAlgn="base" hangingPunct="1">
              <a:spcBef>
                <a:spcPct val="0"/>
              </a:spcBef>
              <a:spcAft>
                <a:spcPct val="0"/>
              </a:spcAft>
              <a:buChar char="–"/>
              <a:defRPr sz="1400">
                <a:solidFill>
                  <a:schemeClr val="tx1"/>
                </a:solidFill>
                <a:latin typeface="+mn-lt"/>
                <a:ea typeface="+mn-ea"/>
              </a:defRPr>
            </a:lvl8pPr>
            <a:lvl9pPr marL="2974975" indent="-174625" algn="l" rtl="0" eaLnBrk="1" fontAlgn="base" hangingPunct="1">
              <a:spcBef>
                <a:spcPct val="0"/>
              </a:spcBef>
              <a:spcAft>
                <a:spcPct val="0"/>
              </a:spcAft>
              <a:buChar char="–"/>
              <a:defRPr sz="1400">
                <a:solidFill>
                  <a:schemeClr val="tx1"/>
                </a:solidFill>
                <a:latin typeface="+mn-lt"/>
                <a:ea typeface="+mn-ea"/>
              </a:defRPr>
            </a:lvl9pPr>
          </a:lstStyle>
          <a:p>
            <a:pPr marL="0" indent="0" defTabSz="685800">
              <a:buClr>
                <a:srgbClr val="829995"/>
              </a:buClr>
              <a:buNone/>
              <a:defRPr/>
            </a:pPr>
            <a:r>
              <a:rPr lang="en-US" sz="1440" b="1" kern="0" dirty="0">
                <a:solidFill>
                  <a:srgbClr val="415364"/>
                </a:solidFill>
              </a:rPr>
              <a:t>B.A. Linguistics</a:t>
            </a:r>
          </a:p>
          <a:p>
            <a:pPr marL="0" indent="0" defTabSz="685800">
              <a:buClr>
                <a:srgbClr val="829995"/>
              </a:buClr>
              <a:buNone/>
              <a:defRPr/>
            </a:pPr>
            <a:r>
              <a:rPr lang="en-US" sz="1440" kern="0" dirty="0">
                <a:solidFill>
                  <a:srgbClr val="415364"/>
                </a:solidFill>
              </a:rPr>
              <a:t>2008</a:t>
            </a:r>
          </a:p>
        </p:txBody>
      </p:sp>
      <p:pic>
        <p:nvPicPr>
          <p:cNvPr id="8" name="Picture 7">
            <a:extLst>
              <a:ext uri="{FF2B5EF4-FFF2-40B4-BE49-F238E27FC236}">
                <a16:creationId xmlns:a16="http://schemas.microsoft.com/office/drawing/2014/main" id="{0EC52C40-4EB7-455C-BA5B-4CF2269800DA}"/>
              </a:ext>
            </a:extLst>
          </p:cNvPr>
          <p:cNvPicPr>
            <a:picLocks noChangeAspect="1"/>
          </p:cNvPicPr>
          <p:nvPr/>
        </p:nvPicPr>
        <p:blipFill>
          <a:blip r:embed="rId2"/>
          <a:stretch>
            <a:fillRect/>
          </a:stretch>
        </p:blipFill>
        <p:spPr>
          <a:xfrm>
            <a:off x="7086993" y="2836492"/>
            <a:ext cx="1490053" cy="601618"/>
          </a:xfrm>
          <a:prstGeom prst="rect">
            <a:avLst/>
          </a:prstGeom>
        </p:spPr>
      </p:pic>
      <p:sp>
        <p:nvSpPr>
          <p:cNvPr id="9" name="Content Placeholder 1">
            <a:extLst>
              <a:ext uri="{FF2B5EF4-FFF2-40B4-BE49-F238E27FC236}">
                <a16:creationId xmlns:a16="http://schemas.microsoft.com/office/drawing/2014/main" id="{3DBAD3B0-1DD4-4E1D-A9DA-A7741C975B5A}"/>
              </a:ext>
            </a:extLst>
          </p:cNvPr>
          <p:cNvSpPr txBox="1">
            <a:spLocks/>
          </p:cNvSpPr>
          <p:nvPr/>
        </p:nvSpPr>
        <p:spPr bwMode="auto">
          <a:xfrm>
            <a:off x="8911614" y="2836492"/>
            <a:ext cx="1718474" cy="33859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228600" indent="-228600" algn="l" rtl="0" eaLnBrk="1" fontAlgn="base" hangingPunct="1">
              <a:spcBef>
                <a:spcPct val="40000"/>
              </a:spcBef>
              <a:spcAft>
                <a:spcPct val="0"/>
              </a:spcAft>
              <a:buClr>
                <a:schemeClr val="accent1"/>
              </a:buClr>
              <a:buFont typeface="Wingdings" charset="2"/>
              <a:buChar char="§"/>
              <a:defRPr sz="2000">
                <a:solidFill>
                  <a:schemeClr val="tx1"/>
                </a:solidFill>
                <a:latin typeface="Arial"/>
                <a:ea typeface="+mn-ea"/>
                <a:cs typeface="Arial"/>
              </a:defRPr>
            </a:lvl1pPr>
            <a:lvl2pPr marL="403225" indent="-155575" algn="l" rtl="0" eaLnBrk="1" fontAlgn="base" hangingPunct="1">
              <a:spcBef>
                <a:spcPct val="15000"/>
              </a:spcBef>
              <a:spcAft>
                <a:spcPct val="0"/>
              </a:spcAft>
              <a:buChar char="•"/>
              <a:defRPr sz="1800">
                <a:solidFill>
                  <a:schemeClr val="tx1"/>
                </a:solidFill>
                <a:latin typeface="Arial"/>
                <a:ea typeface="+mn-ea"/>
                <a:cs typeface="Arial"/>
              </a:defRPr>
            </a:lvl2pPr>
            <a:lvl3pPr marL="630238" indent="-190500" algn="l" rtl="0" eaLnBrk="1" fontAlgn="base" hangingPunct="1">
              <a:spcBef>
                <a:spcPct val="5000"/>
              </a:spcBef>
              <a:spcAft>
                <a:spcPct val="0"/>
              </a:spcAft>
              <a:buChar char="–"/>
              <a:tabLst/>
              <a:defRPr sz="1600">
                <a:solidFill>
                  <a:schemeClr val="tx1"/>
                </a:solidFill>
                <a:latin typeface="Arial"/>
                <a:ea typeface="+mn-ea"/>
                <a:cs typeface="Arial"/>
              </a:defRPr>
            </a:lvl3pPr>
            <a:lvl4pPr marL="801688" indent="-134938" algn="l" rtl="0" eaLnBrk="1" fontAlgn="base" hangingPunct="1">
              <a:spcBef>
                <a:spcPct val="0"/>
              </a:spcBef>
              <a:spcAft>
                <a:spcPct val="0"/>
              </a:spcAft>
              <a:buChar char="•"/>
              <a:defRPr sz="1400">
                <a:solidFill>
                  <a:schemeClr val="tx1"/>
                </a:solidFill>
                <a:latin typeface="Arial"/>
                <a:ea typeface="+mn-ea"/>
                <a:cs typeface="Arial"/>
              </a:defRPr>
            </a:lvl4pPr>
            <a:lvl5pPr marL="1095375" indent="-149225" algn="l" rtl="0" eaLnBrk="1" fontAlgn="base" hangingPunct="1">
              <a:spcBef>
                <a:spcPct val="0"/>
              </a:spcBef>
              <a:spcAft>
                <a:spcPct val="0"/>
              </a:spcAft>
              <a:buChar char="–"/>
              <a:defRPr sz="1200">
                <a:solidFill>
                  <a:schemeClr val="tx1"/>
                </a:solidFill>
                <a:latin typeface="Arial"/>
                <a:ea typeface="+mn-ea"/>
                <a:cs typeface="Arial"/>
              </a:defRPr>
            </a:lvl5pPr>
            <a:lvl6pPr marL="1603375" indent="-174625" algn="l" rtl="0" eaLnBrk="1" fontAlgn="base" hangingPunct="1">
              <a:spcBef>
                <a:spcPct val="0"/>
              </a:spcBef>
              <a:spcAft>
                <a:spcPct val="0"/>
              </a:spcAft>
              <a:buChar char="–"/>
              <a:defRPr sz="1400">
                <a:solidFill>
                  <a:schemeClr val="tx1"/>
                </a:solidFill>
                <a:latin typeface="+mn-lt"/>
                <a:ea typeface="+mn-ea"/>
              </a:defRPr>
            </a:lvl6pPr>
            <a:lvl7pPr marL="2060575" indent="-174625" algn="l" rtl="0" eaLnBrk="1" fontAlgn="base" hangingPunct="1">
              <a:spcBef>
                <a:spcPct val="0"/>
              </a:spcBef>
              <a:spcAft>
                <a:spcPct val="0"/>
              </a:spcAft>
              <a:buChar char="–"/>
              <a:defRPr sz="1400">
                <a:solidFill>
                  <a:schemeClr val="tx1"/>
                </a:solidFill>
                <a:latin typeface="+mn-lt"/>
                <a:ea typeface="+mn-ea"/>
              </a:defRPr>
            </a:lvl7pPr>
            <a:lvl8pPr marL="2517775" indent="-174625" algn="l" rtl="0" eaLnBrk="1" fontAlgn="base" hangingPunct="1">
              <a:spcBef>
                <a:spcPct val="0"/>
              </a:spcBef>
              <a:spcAft>
                <a:spcPct val="0"/>
              </a:spcAft>
              <a:buChar char="–"/>
              <a:defRPr sz="1400">
                <a:solidFill>
                  <a:schemeClr val="tx1"/>
                </a:solidFill>
                <a:latin typeface="+mn-lt"/>
                <a:ea typeface="+mn-ea"/>
              </a:defRPr>
            </a:lvl8pPr>
            <a:lvl9pPr marL="2974975" indent="-174625" algn="l" rtl="0" eaLnBrk="1" fontAlgn="base" hangingPunct="1">
              <a:spcBef>
                <a:spcPct val="0"/>
              </a:spcBef>
              <a:spcAft>
                <a:spcPct val="0"/>
              </a:spcAft>
              <a:buChar char="–"/>
              <a:defRPr sz="1400">
                <a:solidFill>
                  <a:schemeClr val="tx1"/>
                </a:solidFill>
                <a:latin typeface="+mn-lt"/>
                <a:ea typeface="+mn-ea"/>
              </a:defRPr>
            </a:lvl9pPr>
          </a:lstStyle>
          <a:p>
            <a:pPr marL="0" indent="0" algn="ctr" defTabSz="685800">
              <a:buClr>
                <a:srgbClr val="829995"/>
              </a:buClr>
              <a:buNone/>
              <a:defRPr/>
            </a:pPr>
            <a:r>
              <a:rPr lang="en-US" sz="1440" b="1" kern="0" dirty="0">
                <a:solidFill>
                  <a:srgbClr val="415364"/>
                </a:solidFill>
              </a:rPr>
              <a:t>10 Years :</a:t>
            </a:r>
          </a:p>
          <a:p>
            <a:pPr marL="0" indent="0" algn="ctr" defTabSz="685800">
              <a:buClr>
                <a:srgbClr val="829995"/>
              </a:buClr>
              <a:buNone/>
              <a:defRPr/>
            </a:pPr>
            <a:r>
              <a:rPr lang="en-US" sz="1440" kern="0" dirty="0">
                <a:solidFill>
                  <a:srgbClr val="415364"/>
                </a:solidFill>
              </a:rPr>
              <a:t> Advanced Analytics</a:t>
            </a:r>
          </a:p>
        </p:txBody>
      </p:sp>
      <p:pic>
        <p:nvPicPr>
          <p:cNvPr id="10" name="Picture 6" descr="https://scontent-ort2-1.xx.fbcdn.net/v/t1.0-1/p200x200/432168_10150669502411465_1561434577_n.jpg?_nc_cat=0&amp;oh=7a883ebe57e56e190f23338ea8719e11&amp;oe=5BC627E8">
            <a:extLst>
              <a:ext uri="{FF2B5EF4-FFF2-40B4-BE49-F238E27FC236}">
                <a16:creationId xmlns:a16="http://schemas.microsoft.com/office/drawing/2014/main" id="{74EF1C13-053D-48F1-B1F2-81CF1335B6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894" y="1082711"/>
            <a:ext cx="1250945" cy="125094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8" descr="University of Washington seal.svg">
            <a:extLst>
              <a:ext uri="{FF2B5EF4-FFF2-40B4-BE49-F238E27FC236}">
                <a16:creationId xmlns:a16="http://schemas.microsoft.com/office/drawing/2014/main" id="{C87668CF-62A1-4395-8BD8-462FA950DB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894" y="2610333"/>
            <a:ext cx="1249139" cy="124913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http://3.bp.blogspot.com/-8k4bB_-zM0g/ViwXAgnZ81I/AAAAAAAAAdA/SPLZgan0yGI/s320/1359751.jpg">
            <a:extLst>
              <a:ext uri="{FF2B5EF4-FFF2-40B4-BE49-F238E27FC236}">
                <a16:creationId xmlns:a16="http://schemas.microsoft.com/office/drawing/2014/main" id="{6206EAA3-A578-4DE6-BFC3-5F8DAD439F8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4483" y="1288176"/>
            <a:ext cx="2466462" cy="246646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See the source image">
            <a:extLst>
              <a:ext uri="{FF2B5EF4-FFF2-40B4-BE49-F238E27FC236}">
                <a16:creationId xmlns:a16="http://schemas.microsoft.com/office/drawing/2014/main" id="{FD205E1A-5F7E-4117-8EA7-6C9CE9FB10D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36181" y="1256940"/>
            <a:ext cx="1392614" cy="909050"/>
          </a:xfrm>
          <a:prstGeom prst="rect">
            <a:avLst/>
          </a:prstGeom>
          <a:noFill/>
          <a:extLst>
            <a:ext uri="{909E8E84-426E-40DD-AFC4-6F175D3DCCD1}">
              <a14:hiddenFill xmlns:a14="http://schemas.microsoft.com/office/drawing/2010/main">
                <a:solidFill>
                  <a:srgbClr val="FFFFFF"/>
                </a:solidFill>
              </a14:hiddenFill>
            </a:ext>
          </a:extLst>
        </p:spPr>
      </p:pic>
      <p:sp>
        <p:nvSpPr>
          <p:cNvPr id="16" name="Content Placeholder 1">
            <a:extLst>
              <a:ext uri="{FF2B5EF4-FFF2-40B4-BE49-F238E27FC236}">
                <a16:creationId xmlns:a16="http://schemas.microsoft.com/office/drawing/2014/main" id="{CDF0A6AE-C35B-44C3-B83F-355F9486FEB7}"/>
              </a:ext>
            </a:extLst>
          </p:cNvPr>
          <p:cNvSpPr txBox="1">
            <a:spLocks/>
          </p:cNvSpPr>
          <p:nvPr/>
        </p:nvSpPr>
        <p:spPr bwMode="auto">
          <a:xfrm>
            <a:off x="8522432" y="1256940"/>
            <a:ext cx="2496838" cy="33859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228600" indent="-228600" algn="l" rtl="0" eaLnBrk="1" fontAlgn="base" hangingPunct="1">
              <a:spcBef>
                <a:spcPct val="40000"/>
              </a:spcBef>
              <a:spcAft>
                <a:spcPct val="0"/>
              </a:spcAft>
              <a:buClr>
                <a:schemeClr val="accent1"/>
              </a:buClr>
              <a:buFont typeface="Wingdings" charset="2"/>
              <a:buChar char="§"/>
              <a:defRPr sz="2000">
                <a:solidFill>
                  <a:schemeClr val="tx1"/>
                </a:solidFill>
                <a:latin typeface="Arial"/>
                <a:ea typeface="+mn-ea"/>
                <a:cs typeface="Arial"/>
              </a:defRPr>
            </a:lvl1pPr>
            <a:lvl2pPr marL="403225" indent="-155575" algn="l" rtl="0" eaLnBrk="1" fontAlgn="base" hangingPunct="1">
              <a:spcBef>
                <a:spcPct val="15000"/>
              </a:spcBef>
              <a:spcAft>
                <a:spcPct val="0"/>
              </a:spcAft>
              <a:buChar char="•"/>
              <a:defRPr sz="1800">
                <a:solidFill>
                  <a:schemeClr val="tx1"/>
                </a:solidFill>
                <a:latin typeface="Arial"/>
                <a:ea typeface="+mn-ea"/>
                <a:cs typeface="Arial"/>
              </a:defRPr>
            </a:lvl2pPr>
            <a:lvl3pPr marL="630238" indent="-190500" algn="l" rtl="0" eaLnBrk="1" fontAlgn="base" hangingPunct="1">
              <a:spcBef>
                <a:spcPct val="5000"/>
              </a:spcBef>
              <a:spcAft>
                <a:spcPct val="0"/>
              </a:spcAft>
              <a:buChar char="–"/>
              <a:tabLst/>
              <a:defRPr sz="1600">
                <a:solidFill>
                  <a:schemeClr val="tx1"/>
                </a:solidFill>
                <a:latin typeface="Arial"/>
                <a:ea typeface="+mn-ea"/>
                <a:cs typeface="Arial"/>
              </a:defRPr>
            </a:lvl3pPr>
            <a:lvl4pPr marL="801688" indent="-134938" algn="l" rtl="0" eaLnBrk="1" fontAlgn="base" hangingPunct="1">
              <a:spcBef>
                <a:spcPct val="0"/>
              </a:spcBef>
              <a:spcAft>
                <a:spcPct val="0"/>
              </a:spcAft>
              <a:buChar char="•"/>
              <a:defRPr sz="1400">
                <a:solidFill>
                  <a:schemeClr val="tx1"/>
                </a:solidFill>
                <a:latin typeface="Arial"/>
                <a:ea typeface="+mn-ea"/>
                <a:cs typeface="Arial"/>
              </a:defRPr>
            </a:lvl4pPr>
            <a:lvl5pPr marL="1095375" indent="-149225" algn="l" rtl="0" eaLnBrk="1" fontAlgn="base" hangingPunct="1">
              <a:spcBef>
                <a:spcPct val="0"/>
              </a:spcBef>
              <a:spcAft>
                <a:spcPct val="0"/>
              </a:spcAft>
              <a:buChar char="–"/>
              <a:defRPr sz="1200">
                <a:solidFill>
                  <a:schemeClr val="tx1"/>
                </a:solidFill>
                <a:latin typeface="Arial"/>
                <a:ea typeface="+mn-ea"/>
                <a:cs typeface="Arial"/>
              </a:defRPr>
            </a:lvl5pPr>
            <a:lvl6pPr marL="1603375" indent="-174625" algn="l" rtl="0" eaLnBrk="1" fontAlgn="base" hangingPunct="1">
              <a:spcBef>
                <a:spcPct val="0"/>
              </a:spcBef>
              <a:spcAft>
                <a:spcPct val="0"/>
              </a:spcAft>
              <a:buChar char="–"/>
              <a:defRPr sz="1400">
                <a:solidFill>
                  <a:schemeClr val="tx1"/>
                </a:solidFill>
                <a:latin typeface="+mn-lt"/>
                <a:ea typeface="+mn-ea"/>
              </a:defRPr>
            </a:lvl6pPr>
            <a:lvl7pPr marL="2060575" indent="-174625" algn="l" rtl="0" eaLnBrk="1" fontAlgn="base" hangingPunct="1">
              <a:spcBef>
                <a:spcPct val="0"/>
              </a:spcBef>
              <a:spcAft>
                <a:spcPct val="0"/>
              </a:spcAft>
              <a:buChar char="–"/>
              <a:defRPr sz="1400">
                <a:solidFill>
                  <a:schemeClr val="tx1"/>
                </a:solidFill>
                <a:latin typeface="+mn-lt"/>
                <a:ea typeface="+mn-ea"/>
              </a:defRPr>
            </a:lvl7pPr>
            <a:lvl8pPr marL="2517775" indent="-174625" algn="l" rtl="0" eaLnBrk="1" fontAlgn="base" hangingPunct="1">
              <a:spcBef>
                <a:spcPct val="0"/>
              </a:spcBef>
              <a:spcAft>
                <a:spcPct val="0"/>
              </a:spcAft>
              <a:buChar char="–"/>
              <a:defRPr sz="1400">
                <a:solidFill>
                  <a:schemeClr val="tx1"/>
                </a:solidFill>
                <a:latin typeface="+mn-lt"/>
                <a:ea typeface="+mn-ea"/>
              </a:defRPr>
            </a:lvl8pPr>
            <a:lvl9pPr marL="2974975" indent="-174625" algn="l" rtl="0" eaLnBrk="1" fontAlgn="base" hangingPunct="1">
              <a:spcBef>
                <a:spcPct val="0"/>
              </a:spcBef>
              <a:spcAft>
                <a:spcPct val="0"/>
              </a:spcAft>
              <a:buChar char="–"/>
              <a:defRPr sz="1400">
                <a:solidFill>
                  <a:schemeClr val="tx1"/>
                </a:solidFill>
                <a:latin typeface="+mn-lt"/>
                <a:ea typeface="+mn-ea"/>
              </a:defRPr>
            </a:lvl9pPr>
          </a:lstStyle>
          <a:p>
            <a:pPr marL="0" indent="0" algn="ctr" defTabSz="685800">
              <a:buClr>
                <a:srgbClr val="829995"/>
              </a:buClr>
              <a:buNone/>
              <a:defRPr/>
            </a:pPr>
            <a:r>
              <a:rPr lang="en-US" sz="1440" b="1" kern="0" dirty="0">
                <a:solidFill>
                  <a:srgbClr val="415364"/>
                </a:solidFill>
              </a:rPr>
              <a:t>5 Years :</a:t>
            </a:r>
            <a:r>
              <a:rPr lang="en-US" sz="1440" kern="0" dirty="0">
                <a:solidFill>
                  <a:srgbClr val="415364"/>
                </a:solidFill>
              </a:rPr>
              <a:t> </a:t>
            </a:r>
          </a:p>
          <a:p>
            <a:pPr marL="0" indent="0" algn="ctr" defTabSz="685800">
              <a:buClr>
                <a:srgbClr val="829995"/>
              </a:buClr>
              <a:buNone/>
              <a:defRPr/>
            </a:pPr>
            <a:r>
              <a:rPr lang="en-US" sz="1440" kern="0" dirty="0">
                <a:solidFill>
                  <a:srgbClr val="415364"/>
                </a:solidFill>
              </a:rPr>
              <a:t>Knowledge Processing Outsourcing (KPO)</a:t>
            </a:r>
          </a:p>
        </p:txBody>
      </p:sp>
      <p:sp>
        <p:nvSpPr>
          <p:cNvPr id="6" name="TextBox 5">
            <a:extLst>
              <a:ext uri="{FF2B5EF4-FFF2-40B4-BE49-F238E27FC236}">
                <a16:creationId xmlns:a16="http://schemas.microsoft.com/office/drawing/2014/main" id="{EA396EE7-6A17-3FE0-E5E6-CBCF56E4723A}"/>
              </a:ext>
            </a:extLst>
          </p:cNvPr>
          <p:cNvSpPr txBox="1"/>
          <p:nvPr/>
        </p:nvSpPr>
        <p:spPr>
          <a:xfrm>
            <a:off x="509877" y="3824551"/>
            <a:ext cx="3239163" cy="1477328"/>
          </a:xfrm>
          <a:prstGeom prst="rect">
            <a:avLst/>
          </a:prstGeom>
          <a:noFill/>
        </p:spPr>
        <p:txBody>
          <a:bodyPr wrap="square" rtlCol="0">
            <a:spAutoFit/>
          </a:bodyPr>
          <a:lstStyle/>
          <a:p>
            <a:r>
              <a:rPr lang="en-US" b="1" dirty="0"/>
              <a:t>GenAI Data Scientist Manager</a:t>
            </a:r>
          </a:p>
          <a:p>
            <a:r>
              <a:rPr lang="en-US" b="1" dirty="0"/>
              <a:t> </a:t>
            </a:r>
          </a:p>
          <a:p>
            <a:r>
              <a:rPr lang="en-US" b="1" dirty="0"/>
              <a:t>Natural Language Processing (NLP)</a:t>
            </a:r>
          </a:p>
        </p:txBody>
      </p:sp>
    </p:spTree>
    <p:extLst>
      <p:ext uri="{BB962C8B-B14F-4D97-AF65-F5344CB8AC3E}">
        <p14:creationId xmlns:p14="http://schemas.microsoft.com/office/powerpoint/2010/main" val="1585553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0B1521A-ABE0-F2D3-EDD7-59F24CE13EED}"/>
              </a:ext>
            </a:extLst>
          </p:cNvPr>
          <p:cNvSpPr>
            <a:spLocks noGrp="1"/>
          </p:cNvSpPr>
          <p:nvPr>
            <p:ph type="sldNum" sz="quarter" idx="11"/>
          </p:nvPr>
        </p:nvSpPr>
        <p:spPr/>
        <p:txBody>
          <a:bodyPr/>
          <a:lstStyle/>
          <a:p>
            <a:fld id="{10B5F218-8A30-41D1-99B7-7711F0BC616D}" type="slidenum">
              <a:rPr lang="en-US" smtClean="0"/>
              <a:t>20</a:t>
            </a:fld>
            <a:endParaRPr lang="en-US"/>
          </a:p>
        </p:txBody>
      </p:sp>
      <p:sp>
        <p:nvSpPr>
          <p:cNvPr id="5" name="Title 4">
            <a:extLst>
              <a:ext uri="{FF2B5EF4-FFF2-40B4-BE49-F238E27FC236}">
                <a16:creationId xmlns:a16="http://schemas.microsoft.com/office/drawing/2014/main" id="{B64CE9AB-C8E3-B58A-C1A9-C368707028B2}"/>
              </a:ext>
            </a:extLst>
          </p:cNvPr>
          <p:cNvSpPr>
            <a:spLocks noGrp="1"/>
          </p:cNvSpPr>
          <p:nvPr>
            <p:ph type="title"/>
          </p:nvPr>
        </p:nvSpPr>
        <p:spPr/>
        <p:txBody>
          <a:bodyPr/>
          <a:lstStyle/>
          <a:p>
            <a:r>
              <a:rPr lang="en-US" dirty="0"/>
              <a:t>GenAI Images</a:t>
            </a:r>
          </a:p>
        </p:txBody>
      </p:sp>
      <p:pic>
        <p:nvPicPr>
          <p:cNvPr id="7" name="Picture 6" descr="A robot sitting on a campfire next to a lake&#10;&#10;AI-generated content may be incorrect.">
            <a:extLst>
              <a:ext uri="{FF2B5EF4-FFF2-40B4-BE49-F238E27FC236}">
                <a16:creationId xmlns:a16="http://schemas.microsoft.com/office/drawing/2014/main" id="{8EA7E467-A68F-F213-D55A-CAE90ED28A9F}"/>
              </a:ext>
            </a:extLst>
          </p:cNvPr>
          <p:cNvPicPr>
            <a:picLocks noChangeAspect="1"/>
          </p:cNvPicPr>
          <p:nvPr/>
        </p:nvPicPr>
        <p:blipFill>
          <a:blip r:embed="rId2"/>
          <a:stretch>
            <a:fillRect/>
          </a:stretch>
        </p:blipFill>
        <p:spPr>
          <a:xfrm>
            <a:off x="6441440" y="815163"/>
            <a:ext cx="5202381" cy="5202381"/>
          </a:xfrm>
          <a:prstGeom prst="rect">
            <a:avLst/>
          </a:prstGeom>
        </p:spPr>
      </p:pic>
      <p:pic>
        <p:nvPicPr>
          <p:cNvPr id="2050" name="Picture 2" descr="Thumbnail Image An image to represent the RVWA">
            <a:extLst>
              <a:ext uri="{FF2B5EF4-FFF2-40B4-BE49-F238E27FC236}">
                <a16:creationId xmlns:a16="http://schemas.microsoft.com/office/drawing/2014/main" id="{F90DFA72-5610-2D66-6B0A-34F2EBF2B4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907" y="805570"/>
            <a:ext cx="4640159" cy="464015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9B519BE-8D55-85FF-109D-17BE149D9A1F}"/>
              </a:ext>
            </a:extLst>
          </p:cNvPr>
          <p:cNvSpPr txBox="1"/>
          <p:nvPr/>
        </p:nvSpPr>
        <p:spPr>
          <a:xfrm>
            <a:off x="676907" y="5518850"/>
            <a:ext cx="5115561" cy="895104"/>
          </a:xfrm>
          <a:prstGeom prst="rect">
            <a:avLst/>
          </a:prstGeom>
          <a:noFill/>
        </p:spPr>
        <p:txBody>
          <a:bodyPr wrap="square" lIns="45720" rIns="45720" rtlCol="0">
            <a:noAutofit/>
          </a:bodyPr>
          <a:lstStyle/>
          <a:p>
            <a:r>
              <a:rPr lang="en-US" sz="700" i="1" dirty="0"/>
              <a:t>Above: “Generate an image that best represents the RVWA.”</a:t>
            </a:r>
          </a:p>
          <a:p>
            <a:endParaRPr lang="en-US" sz="700" i="1" dirty="0"/>
          </a:p>
          <a:p>
            <a:r>
              <a:rPr lang="en-US" sz="700" i="1" dirty="0"/>
              <a:t>Right: “Generate an image of an AI camping”</a:t>
            </a:r>
          </a:p>
          <a:p>
            <a:endParaRPr lang="en-US" sz="700" i="1" dirty="0"/>
          </a:p>
          <a:p>
            <a:r>
              <a:rPr lang="en-US" sz="700" i="1" dirty="0"/>
              <a:t>Credit: Microsoft Copilot</a:t>
            </a:r>
          </a:p>
        </p:txBody>
      </p:sp>
    </p:spTree>
    <p:extLst>
      <p:ext uri="{BB962C8B-B14F-4D97-AF65-F5344CB8AC3E}">
        <p14:creationId xmlns:p14="http://schemas.microsoft.com/office/powerpoint/2010/main" val="25940377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BD95A9F-31B1-6A53-F6EE-416C045363AB}"/>
              </a:ext>
            </a:extLst>
          </p:cNvPr>
          <p:cNvSpPr>
            <a:spLocks noGrp="1"/>
          </p:cNvSpPr>
          <p:nvPr>
            <p:ph type="sldNum" sz="quarter" idx="11"/>
          </p:nvPr>
        </p:nvSpPr>
        <p:spPr/>
        <p:txBody>
          <a:bodyPr/>
          <a:lstStyle/>
          <a:p>
            <a:fld id="{10B5F218-8A30-41D1-99B7-7711F0BC616D}" type="slidenum">
              <a:rPr lang="en-US" smtClean="0"/>
              <a:t>21</a:t>
            </a:fld>
            <a:endParaRPr lang="en-US"/>
          </a:p>
        </p:txBody>
      </p:sp>
      <p:sp>
        <p:nvSpPr>
          <p:cNvPr id="5" name="Title 4">
            <a:extLst>
              <a:ext uri="{FF2B5EF4-FFF2-40B4-BE49-F238E27FC236}">
                <a16:creationId xmlns:a16="http://schemas.microsoft.com/office/drawing/2014/main" id="{198C0501-0E11-AD60-DD81-98B0165A33BE}"/>
              </a:ext>
            </a:extLst>
          </p:cNvPr>
          <p:cNvSpPr>
            <a:spLocks noGrp="1"/>
          </p:cNvSpPr>
          <p:nvPr>
            <p:ph type="title"/>
          </p:nvPr>
        </p:nvSpPr>
        <p:spPr/>
        <p:txBody>
          <a:bodyPr/>
          <a:lstStyle/>
          <a:p>
            <a:r>
              <a:rPr lang="en-US" dirty="0"/>
              <a:t>Let’s play a game – Finish the Phrase</a:t>
            </a:r>
          </a:p>
        </p:txBody>
      </p:sp>
      <p:sp>
        <p:nvSpPr>
          <p:cNvPr id="6" name="TextBox 5">
            <a:extLst>
              <a:ext uri="{FF2B5EF4-FFF2-40B4-BE49-F238E27FC236}">
                <a16:creationId xmlns:a16="http://schemas.microsoft.com/office/drawing/2014/main" id="{7713598F-04FC-5451-6411-336701268E37}"/>
              </a:ext>
            </a:extLst>
          </p:cNvPr>
          <p:cNvSpPr txBox="1"/>
          <p:nvPr/>
        </p:nvSpPr>
        <p:spPr>
          <a:xfrm>
            <a:off x="536910" y="1054249"/>
            <a:ext cx="11106912" cy="4832092"/>
          </a:xfrm>
          <a:prstGeom prst="rect">
            <a:avLst/>
          </a:prstGeom>
          <a:noFill/>
        </p:spPr>
        <p:txBody>
          <a:bodyPr wrap="square" rtlCol="0">
            <a:spAutoFit/>
          </a:bodyPr>
          <a:lstStyle/>
          <a:p>
            <a:r>
              <a:rPr lang="en-US" sz="2800" dirty="0"/>
              <a:t>1) </a:t>
            </a:r>
            <a:r>
              <a:rPr lang="en-US" sz="2800" b="1" dirty="0"/>
              <a:t>I pledge allegiance to the ____ of the United States of America.</a:t>
            </a:r>
          </a:p>
          <a:p>
            <a:r>
              <a:rPr lang="en-US" sz="2800" dirty="0"/>
              <a:t>	</a:t>
            </a:r>
            <a:r>
              <a:rPr lang="en-US" sz="2800" i="1" dirty="0"/>
              <a:t>- USA Pledge of Allegiance</a:t>
            </a:r>
          </a:p>
          <a:p>
            <a:r>
              <a:rPr lang="en-US" sz="2800" i="1" dirty="0"/>
              <a:t>	- </a:t>
            </a:r>
            <a:r>
              <a:rPr lang="en-US" sz="2800" i="1" dirty="0">
                <a:solidFill>
                  <a:srgbClr val="FF0000"/>
                </a:solidFill>
              </a:rPr>
              <a:t>flag</a:t>
            </a:r>
          </a:p>
          <a:p>
            <a:r>
              <a:rPr lang="en-US" sz="2800" dirty="0"/>
              <a:t>2) </a:t>
            </a:r>
            <a:r>
              <a:rPr lang="en-US" sz="2800" b="1" dirty="0"/>
              <a:t>You can’t handle the ____ !</a:t>
            </a:r>
          </a:p>
          <a:p>
            <a:r>
              <a:rPr lang="en-US" sz="2800" i="1" dirty="0"/>
              <a:t> 	- A Few Good Men (1992)</a:t>
            </a:r>
          </a:p>
          <a:p>
            <a:r>
              <a:rPr lang="en-US" sz="2800" i="1" dirty="0"/>
              <a:t>	- </a:t>
            </a:r>
            <a:r>
              <a:rPr lang="en-US" sz="2800" i="1" dirty="0">
                <a:solidFill>
                  <a:srgbClr val="FF0000"/>
                </a:solidFill>
              </a:rPr>
              <a:t>truth</a:t>
            </a:r>
          </a:p>
          <a:p>
            <a:r>
              <a:rPr lang="en-US" sz="2800" i="1" dirty="0"/>
              <a:t>3) </a:t>
            </a:r>
            <a:r>
              <a:rPr lang="en-US" sz="2800" b="1" i="1" dirty="0"/>
              <a:t>We’re </a:t>
            </a:r>
            <a:r>
              <a:rPr lang="en-US" sz="2800" b="1" i="1" dirty="0" err="1"/>
              <a:t>gonna</a:t>
            </a:r>
            <a:r>
              <a:rPr lang="en-US" sz="2800" b="1" i="1" dirty="0"/>
              <a:t> need a ____ boat.</a:t>
            </a:r>
          </a:p>
          <a:p>
            <a:r>
              <a:rPr lang="en-US" sz="2800" i="1" dirty="0"/>
              <a:t>	- Jaws (1975)</a:t>
            </a:r>
          </a:p>
          <a:p>
            <a:r>
              <a:rPr lang="en-US" sz="2800" i="1" dirty="0"/>
              <a:t>	- </a:t>
            </a:r>
            <a:r>
              <a:rPr lang="en-US" sz="2800" i="1" dirty="0">
                <a:solidFill>
                  <a:srgbClr val="FF0000"/>
                </a:solidFill>
              </a:rPr>
              <a:t>bigger</a:t>
            </a:r>
          </a:p>
          <a:p>
            <a:endParaRPr lang="en-US" sz="2800" i="1" dirty="0"/>
          </a:p>
          <a:p>
            <a:r>
              <a:rPr lang="en-US" sz="2800" b="1" dirty="0"/>
              <a:t>The Problem: </a:t>
            </a:r>
            <a:r>
              <a:rPr lang="en-US" sz="2800" dirty="0"/>
              <a:t>Fill in the blank</a:t>
            </a:r>
            <a:endParaRPr lang="en-US" sz="2800" i="1" dirty="0"/>
          </a:p>
        </p:txBody>
      </p:sp>
      <p:sp>
        <p:nvSpPr>
          <p:cNvPr id="7" name="TextBox 6">
            <a:extLst>
              <a:ext uri="{FF2B5EF4-FFF2-40B4-BE49-F238E27FC236}">
                <a16:creationId xmlns:a16="http://schemas.microsoft.com/office/drawing/2014/main" id="{9E4169EB-473C-0026-7F05-9B637BD7DE4E}"/>
              </a:ext>
            </a:extLst>
          </p:cNvPr>
          <p:cNvSpPr txBox="1"/>
          <p:nvPr/>
        </p:nvSpPr>
        <p:spPr>
          <a:xfrm>
            <a:off x="7964852" y="3740972"/>
            <a:ext cx="3678969" cy="1938992"/>
          </a:xfrm>
          <a:prstGeom prst="rect">
            <a:avLst/>
          </a:prstGeom>
          <a:noFill/>
        </p:spPr>
        <p:txBody>
          <a:bodyPr wrap="square" rtlCol="0">
            <a:spAutoFit/>
          </a:bodyPr>
          <a:lstStyle/>
          <a:p>
            <a:r>
              <a:rPr lang="en-US" sz="2400" dirty="0"/>
              <a:t>So, how did you do?</a:t>
            </a:r>
          </a:p>
          <a:p>
            <a:endParaRPr lang="en-US" sz="2400" dirty="0"/>
          </a:p>
          <a:p>
            <a:r>
              <a:rPr lang="en-US" sz="2400" dirty="0"/>
              <a:t>But more importantly…</a:t>
            </a:r>
          </a:p>
          <a:p>
            <a:endParaRPr lang="en-US" sz="2400" dirty="0"/>
          </a:p>
          <a:p>
            <a:r>
              <a:rPr lang="en-US" sz="2400" dirty="0"/>
              <a:t>… how did you do it?</a:t>
            </a:r>
          </a:p>
        </p:txBody>
      </p:sp>
    </p:spTree>
    <p:extLst>
      <p:ext uri="{BB962C8B-B14F-4D97-AF65-F5344CB8AC3E}">
        <p14:creationId xmlns:p14="http://schemas.microsoft.com/office/powerpoint/2010/main" val="277588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7">
                                            <p:txEl>
                                              <p:pRg st="0" end="0"/>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7">
                                            <p:txEl>
                                              <p:pRg st="2" end="2"/>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0CABCAE3-64FC-4149-819F-2C1812824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033" name="Picture 1032">
            <a:extLst>
              <a:ext uri="{FF2B5EF4-FFF2-40B4-BE49-F238E27FC236}">
                <a16:creationId xmlns:a16="http://schemas.microsoft.com/office/drawing/2014/main" id="{012FDCFE-9AD2-4D8A-8CBF-B3AA37EBF6D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035" name="Straight Connector 1034">
            <a:extLst>
              <a:ext uri="{FF2B5EF4-FFF2-40B4-BE49-F238E27FC236}">
                <a16:creationId xmlns:a16="http://schemas.microsoft.com/office/drawing/2014/main" id="{FBD463FC-4CA8-4FF4-85A3-AF9F4B98D2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037" name="Straight Connector 1036">
            <a:extLst>
              <a:ext uri="{FF2B5EF4-FFF2-40B4-BE49-F238E27FC236}">
                <a16:creationId xmlns:a16="http://schemas.microsoft.com/office/drawing/2014/main" id="{BECF35C3-8B44-4F4B-BD25-4C01823DB2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039" name="Rectangle 1038">
            <a:extLst>
              <a:ext uri="{FF2B5EF4-FFF2-40B4-BE49-F238E27FC236}">
                <a16:creationId xmlns:a16="http://schemas.microsoft.com/office/drawing/2014/main" id="{D0712110-0BC1-4B31-B3BB-63B44222E8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1" name="Rectangle 1040">
            <a:extLst>
              <a:ext uri="{FF2B5EF4-FFF2-40B4-BE49-F238E27FC236}">
                <a16:creationId xmlns:a16="http://schemas.microsoft.com/office/drawing/2014/main" id="{4466B5F3-C053-4580-B04A-1EF9498882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 name="Title 4">
            <a:extLst>
              <a:ext uri="{FF2B5EF4-FFF2-40B4-BE49-F238E27FC236}">
                <a16:creationId xmlns:a16="http://schemas.microsoft.com/office/drawing/2014/main" id="{C78CBEE5-ED15-6D08-F552-41CC4DAE8A88}"/>
              </a:ext>
            </a:extLst>
          </p:cNvPr>
          <p:cNvSpPr>
            <a:spLocks noGrp="1"/>
          </p:cNvSpPr>
          <p:nvPr>
            <p:ph type="title"/>
          </p:nvPr>
        </p:nvSpPr>
        <p:spPr>
          <a:xfrm>
            <a:off x="1452616" y="962902"/>
            <a:ext cx="4176384" cy="2380828"/>
          </a:xfrm>
        </p:spPr>
        <p:txBody>
          <a:bodyPr vert="horz" lIns="91440" tIns="45720" rIns="91440" bIns="0" rtlCol="0" anchor="b">
            <a:normAutofit/>
          </a:bodyPr>
          <a:lstStyle/>
          <a:p>
            <a:r>
              <a:rPr lang="en-US" sz="4800" cap="all">
                <a:solidFill>
                  <a:schemeClr val="tx1"/>
                </a:solidFill>
              </a:rPr>
              <a:t>Training a Language Model</a:t>
            </a:r>
          </a:p>
        </p:txBody>
      </p:sp>
      <p:cxnSp>
        <p:nvCxnSpPr>
          <p:cNvPr id="1043" name="Straight Connector 1042">
            <a:extLst>
              <a:ext uri="{FF2B5EF4-FFF2-40B4-BE49-F238E27FC236}">
                <a16:creationId xmlns:a16="http://schemas.microsoft.com/office/drawing/2014/main" id="{FA6123F2-4B61-414F-A7E5-5B7828EACAE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2617" y="3528543"/>
            <a:ext cx="4171479"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1026" name="Picture 2" descr="Mad Libs Printable For Kids">
            <a:extLst>
              <a:ext uri="{FF2B5EF4-FFF2-40B4-BE49-F238E27FC236}">
                <a16:creationId xmlns:a16="http://schemas.microsoft.com/office/drawing/2014/main" id="{99FB0E01-4717-D7AF-5CE1-FC782149F43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774413" y="805583"/>
            <a:ext cx="3600438" cy="4660762"/>
          </a:xfrm>
          <a:prstGeom prst="rect">
            <a:avLst/>
          </a:prstGeom>
          <a:noFill/>
          <a:extLst>
            <a:ext uri="{909E8E84-426E-40DD-AFC4-6F175D3DCCD1}">
              <a14:hiddenFill xmlns:a14="http://schemas.microsoft.com/office/drawing/2010/main">
                <a:solidFill>
                  <a:srgbClr val="FFFFFF"/>
                </a:solidFill>
              </a14:hiddenFill>
            </a:ext>
          </a:extLst>
        </p:spPr>
      </p:pic>
      <p:sp>
        <p:nvSpPr>
          <p:cNvPr id="4" name="Date Placeholder 3">
            <a:extLst>
              <a:ext uri="{FF2B5EF4-FFF2-40B4-BE49-F238E27FC236}">
                <a16:creationId xmlns:a16="http://schemas.microsoft.com/office/drawing/2014/main" id="{366DB0AE-9BFA-F494-A0E9-2BEACA7BE30D}"/>
              </a:ext>
            </a:extLst>
          </p:cNvPr>
          <p:cNvSpPr>
            <a:spLocks noGrp="1"/>
          </p:cNvSpPr>
          <p:nvPr>
            <p:ph type="dt" sz="half" idx="12"/>
          </p:nvPr>
        </p:nvSpPr>
        <p:spPr>
          <a:xfrm>
            <a:off x="1452524" y="5485654"/>
            <a:ext cx="4176493" cy="309201"/>
          </a:xfrm>
        </p:spPr>
        <p:txBody>
          <a:bodyPr vert="horz" lIns="91440" tIns="45720" rIns="91440" bIns="45720" rtlCol="0" anchor="ctr">
            <a:normAutofit/>
          </a:bodyPr>
          <a:lstStyle/>
          <a:p>
            <a:pPr algn="l">
              <a:spcAft>
                <a:spcPts val="600"/>
              </a:spcAft>
            </a:pPr>
            <a:r>
              <a:rPr lang="en-US" sz="1000">
                <a:solidFill>
                  <a:schemeClr val="tx1">
                    <a:tint val="75000"/>
                  </a:schemeClr>
                </a:solidFill>
                <a:latin typeface="+mn-lt"/>
                <a:cs typeface="+mn-cs"/>
              </a:rPr>
              <a:t>June 2023</a:t>
            </a:r>
          </a:p>
        </p:txBody>
      </p:sp>
      <p:pic>
        <p:nvPicPr>
          <p:cNvPr id="1045" name="Picture 1044">
            <a:extLst>
              <a:ext uri="{FF2B5EF4-FFF2-40B4-BE49-F238E27FC236}">
                <a16:creationId xmlns:a16="http://schemas.microsoft.com/office/drawing/2014/main" id="{25CED634-E2D0-4AB7-96DD-816C9B52C5C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047" name="Straight Connector 1046">
            <a:extLst>
              <a:ext uri="{FF2B5EF4-FFF2-40B4-BE49-F238E27FC236}">
                <a16:creationId xmlns:a16="http://schemas.microsoft.com/office/drawing/2014/main" id="{FCDDCDFB-696D-4FDF-9B58-24F71B7C37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23966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30E014B-B8B7-4652-B971-2266BB44A460}"/>
              </a:ext>
            </a:extLst>
          </p:cNvPr>
          <p:cNvSpPr>
            <a:spLocks noGrp="1"/>
          </p:cNvSpPr>
          <p:nvPr>
            <p:ph type="sldNum" sz="quarter" idx="11"/>
          </p:nvPr>
        </p:nvSpPr>
        <p:spPr/>
        <p:txBody>
          <a:bodyPr/>
          <a:lstStyle/>
          <a:p>
            <a:fld id="{10B5F218-8A30-41D1-99B7-7711F0BC616D}" type="slidenum">
              <a:rPr lang="en-US" smtClean="0"/>
              <a:t>23</a:t>
            </a:fld>
            <a:endParaRPr lang="en-US"/>
          </a:p>
        </p:txBody>
      </p:sp>
      <p:sp>
        <p:nvSpPr>
          <p:cNvPr id="5" name="Title 4">
            <a:extLst>
              <a:ext uri="{FF2B5EF4-FFF2-40B4-BE49-F238E27FC236}">
                <a16:creationId xmlns:a16="http://schemas.microsoft.com/office/drawing/2014/main" id="{67B8D01F-81B4-77F0-B8D8-859AEE83994C}"/>
              </a:ext>
            </a:extLst>
          </p:cNvPr>
          <p:cNvSpPr>
            <a:spLocks noGrp="1"/>
          </p:cNvSpPr>
          <p:nvPr>
            <p:ph type="title"/>
          </p:nvPr>
        </p:nvSpPr>
        <p:spPr/>
        <p:txBody>
          <a:bodyPr/>
          <a:lstStyle/>
          <a:p>
            <a:r>
              <a:rPr lang="en-US" dirty="0"/>
              <a:t>How to train your LLM</a:t>
            </a:r>
          </a:p>
        </p:txBody>
      </p:sp>
      <p:sp>
        <p:nvSpPr>
          <p:cNvPr id="6" name="TextBox 5">
            <a:extLst>
              <a:ext uri="{FF2B5EF4-FFF2-40B4-BE49-F238E27FC236}">
                <a16:creationId xmlns:a16="http://schemas.microsoft.com/office/drawing/2014/main" id="{334F77C4-6926-B276-7C67-64DFB06BEBFC}"/>
              </a:ext>
            </a:extLst>
          </p:cNvPr>
          <p:cNvSpPr txBox="1"/>
          <p:nvPr/>
        </p:nvSpPr>
        <p:spPr>
          <a:xfrm>
            <a:off x="4989662" y="825551"/>
            <a:ext cx="3033658" cy="1200329"/>
          </a:xfrm>
          <a:prstGeom prst="rect">
            <a:avLst/>
          </a:prstGeom>
          <a:noFill/>
        </p:spPr>
        <p:txBody>
          <a:bodyPr wrap="square" rtlCol="0">
            <a:spAutoFit/>
          </a:bodyPr>
          <a:lstStyle/>
          <a:p>
            <a:r>
              <a:rPr lang="en-US" sz="1200" dirty="0"/>
              <a:t>In the heart of the bustling city, nestled between towering skyscrapers and neon-lit cafés, stood a small bookstore that time seemed to have forgotten. Its wooden sign, faded by decades of sun and rain, read </a:t>
            </a:r>
            <a:r>
              <a:rPr lang="en-US" sz="1200" i="1" dirty="0"/>
              <a:t>Whispers &amp; Pages</a:t>
            </a:r>
            <a:r>
              <a:rPr lang="en-US" sz="1200" dirty="0"/>
              <a:t>. </a:t>
            </a:r>
          </a:p>
        </p:txBody>
      </p:sp>
      <p:sp>
        <p:nvSpPr>
          <p:cNvPr id="8" name="TextBox 7">
            <a:extLst>
              <a:ext uri="{FF2B5EF4-FFF2-40B4-BE49-F238E27FC236}">
                <a16:creationId xmlns:a16="http://schemas.microsoft.com/office/drawing/2014/main" id="{9222C8FD-5527-ED15-530D-E1982C7B4B66}"/>
              </a:ext>
            </a:extLst>
          </p:cNvPr>
          <p:cNvSpPr txBox="1"/>
          <p:nvPr/>
        </p:nvSpPr>
        <p:spPr>
          <a:xfrm>
            <a:off x="8955519" y="2561362"/>
            <a:ext cx="2779188" cy="1200329"/>
          </a:xfrm>
          <a:prstGeom prst="rect">
            <a:avLst/>
          </a:prstGeom>
          <a:noFill/>
        </p:spPr>
        <p:txBody>
          <a:bodyPr wrap="square" rtlCol="0">
            <a:spAutoFit/>
          </a:bodyPr>
          <a:lstStyle/>
          <a:p>
            <a:r>
              <a:rPr lang="en-US" sz="1200" dirty="0"/>
              <a:t>In the heart of the bustling city, </a:t>
            </a:r>
            <a:r>
              <a:rPr lang="en-US" sz="1200" dirty="0">
                <a:highlight>
                  <a:srgbClr val="000000"/>
                </a:highlight>
              </a:rPr>
              <a:t>nestled</a:t>
            </a:r>
            <a:r>
              <a:rPr lang="en-US" sz="1200" dirty="0"/>
              <a:t> between towering skyscrapers and neon-lit </a:t>
            </a:r>
            <a:r>
              <a:rPr lang="en-US" sz="1200" dirty="0">
                <a:highlight>
                  <a:srgbClr val="000000"/>
                </a:highlight>
              </a:rPr>
              <a:t>cafés</a:t>
            </a:r>
            <a:r>
              <a:rPr lang="en-US" sz="1200" dirty="0"/>
              <a:t>, stood a small </a:t>
            </a:r>
            <a:r>
              <a:rPr lang="en-US" sz="1200" dirty="0">
                <a:highlight>
                  <a:srgbClr val="000000"/>
                </a:highlight>
              </a:rPr>
              <a:t>bookstore </a:t>
            </a:r>
            <a:r>
              <a:rPr lang="en-US" sz="1200" dirty="0"/>
              <a:t>that time seemed to have forgotten. Its wooden </a:t>
            </a:r>
            <a:r>
              <a:rPr lang="en-US" sz="1200" dirty="0">
                <a:highlight>
                  <a:srgbClr val="000000"/>
                </a:highlight>
              </a:rPr>
              <a:t>sign</a:t>
            </a:r>
            <a:r>
              <a:rPr lang="en-US" sz="1200" dirty="0"/>
              <a:t>, faded by decades of </a:t>
            </a:r>
            <a:r>
              <a:rPr lang="en-US" sz="1200" dirty="0">
                <a:highlight>
                  <a:srgbClr val="000000"/>
                </a:highlight>
              </a:rPr>
              <a:t>sun</a:t>
            </a:r>
            <a:r>
              <a:rPr lang="en-US" sz="1200" dirty="0"/>
              <a:t> and rain, read </a:t>
            </a:r>
            <a:r>
              <a:rPr lang="en-US" sz="1200" i="1" dirty="0"/>
              <a:t>Whispers &amp; Pages</a:t>
            </a:r>
            <a:endParaRPr lang="en-US" sz="1200" dirty="0"/>
          </a:p>
        </p:txBody>
      </p:sp>
      <p:sp>
        <p:nvSpPr>
          <p:cNvPr id="9" name="Arrow: Down 8">
            <a:extLst>
              <a:ext uri="{FF2B5EF4-FFF2-40B4-BE49-F238E27FC236}">
                <a16:creationId xmlns:a16="http://schemas.microsoft.com/office/drawing/2014/main" id="{F6A1F3FB-1A19-023D-B975-07889819359D}"/>
              </a:ext>
            </a:extLst>
          </p:cNvPr>
          <p:cNvSpPr/>
          <p:nvPr/>
        </p:nvSpPr>
        <p:spPr>
          <a:xfrm rot="17972016">
            <a:off x="8369634" y="1364285"/>
            <a:ext cx="571395" cy="132319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FFD05F44-F5F6-D2C1-9348-BBCAEBF7009E}"/>
              </a:ext>
            </a:extLst>
          </p:cNvPr>
          <p:cNvSpPr txBox="1"/>
          <p:nvPr/>
        </p:nvSpPr>
        <p:spPr>
          <a:xfrm>
            <a:off x="3684496" y="4601288"/>
            <a:ext cx="1485203" cy="461665"/>
          </a:xfrm>
          <a:prstGeom prst="rect">
            <a:avLst/>
          </a:prstGeom>
          <a:noFill/>
        </p:spPr>
        <p:txBody>
          <a:bodyPr wrap="square" rtlCol="0">
            <a:spAutoFit/>
          </a:bodyPr>
          <a:lstStyle/>
          <a:p>
            <a:r>
              <a:rPr lang="en-US" sz="1200" dirty="0">
                <a:solidFill>
                  <a:srgbClr val="FF0000"/>
                </a:solidFill>
              </a:rPr>
              <a:t>Encode all patterns using math. *</a:t>
            </a:r>
          </a:p>
        </p:txBody>
      </p:sp>
      <p:sp>
        <p:nvSpPr>
          <p:cNvPr id="11" name="TextBox 10">
            <a:extLst>
              <a:ext uri="{FF2B5EF4-FFF2-40B4-BE49-F238E27FC236}">
                <a16:creationId xmlns:a16="http://schemas.microsoft.com/office/drawing/2014/main" id="{42F88F58-8934-7029-AED5-38165CF590EC}"/>
              </a:ext>
            </a:extLst>
          </p:cNvPr>
          <p:cNvSpPr txBox="1"/>
          <p:nvPr/>
        </p:nvSpPr>
        <p:spPr>
          <a:xfrm>
            <a:off x="7828055" y="2785528"/>
            <a:ext cx="1136817" cy="830997"/>
          </a:xfrm>
          <a:prstGeom prst="rect">
            <a:avLst/>
          </a:prstGeom>
          <a:noFill/>
        </p:spPr>
        <p:txBody>
          <a:bodyPr wrap="square" rtlCol="0">
            <a:spAutoFit/>
          </a:bodyPr>
          <a:lstStyle/>
          <a:p>
            <a:r>
              <a:rPr lang="en-US" sz="1200" dirty="0">
                <a:solidFill>
                  <a:srgbClr val="FF0000"/>
                </a:solidFill>
              </a:rPr>
              <a:t>Guess the missing words and calculate for the error</a:t>
            </a:r>
          </a:p>
        </p:txBody>
      </p:sp>
      <p:sp>
        <p:nvSpPr>
          <p:cNvPr id="13" name="Arrow: Down 12">
            <a:extLst>
              <a:ext uri="{FF2B5EF4-FFF2-40B4-BE49-F238E27FC236}">
                <a16:creationId xmlns:a16="http://schemas.microsoft.com/office/drawing/2014/main" id="{4213B8CC-D7C3-4BB7-B08F-0CCCCFBE6467}"/>
              </a:ext>
            </a:extLst>
          </p:cNvPr>
          <p:cNvSpPr/>
          <p:nvPr/>
        </p:nvSpPr>
        <p:spPr>
          <a:xfrm rot="14827405">
            <a:off x="3872956" y="1291950"/>
            <a:ext cx="571395" cy="137090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5546FDF2-1D80-CE08-79A2-7E90D07805C9}"/>
              </a:ext>
            </a:extLst>
          </p:cNvPr>
          <p:cNvSpPr txBox="1"/>
          <p:nvPr/>
        </p:nvSpPr>
        <p:spPr>
          <a:xfrm>
            <a:off x="9972337" y="5819886"/>
            <a:ext cx="2355925" cy="276999"/>
          </a:xfrm>
          <a:prstGeom prst="rect">
            <a:avLst/>
          </a:prstGeom>
          <a:noFill/>
        </p:spPr>
        <p:txBody>
          <a:bodyPr wrap="square" rtlCol="0">
            <a:spAutoFit/>
          </a:bodyPr>
          <a:lstStyle/>
          <a:p>
            <a:r>
              <a:rPr lang="en-US" sz="1200" dirty="0">
                <a:solidFill>
                  <a:srgbClr val="FF0000"/>
                </a:solidFill>
              </a:rPr>
              <a:t>*Math omitted for public decency.</a:t>
            </a:r>
            <a:endParaRPr lang="en-US" sz="1200" dirty="0"/>
          </a:p>
        </p:txBody>
      </p:sp>
      <p:pic>
        <p:nvPicPr>
          <p:cNvPr id="3074" name="Picture 2" descr="Thumbnail Image A futuristic AI head made of glowing circuits and digital patterns, with a thoughtful expression, surrounded by floating data streams and holographic elements, in a high-tech environment. The AI head should look sleek, metallic, and semi-transparent, with a glowing brain-like structure inside, symbolizing deep thinking and intelligence. Style: digital art, high detail, sci-fi aesthetic.">
            <a:extLst>
              <a:ext uri="{FF2B5EF4-FFF2-40B4-BE49-F238E27FC236}">
                <a16:creationId xmlns:a16="http://schemas.microsoft.com/office/drawing/2014/main" id="{4B2355C5-6471-A3E0-6501-1FD8C8B365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06606" y="3847587"/>
            <a:ext cx="2044298" cy="2044298"/>
          </a:xfrm>
          <a:prstGeom prst="rect">
            <a:avLst/>
          </a:prstGeom>
          <a:noFill/>
          <a:extLst>
            <a:ext uri="{909E8E84-426E-40DD-AFC4-6F175D3DCCD1}">
              <a14:hiddenFill xmlns:a14="http://schemas.microsoft.com/office/drawing/2010/main">
                <a:solidFill>
                  <a:srgbClr val="FFFFFF"/>
                </a:solidFill>
              </a14:hiddenFill>
            </a:ext>
          </a:extLst>
        </p:spPr>
      </p:pic>
      <p:sp>
        <p:nvSpPr>
          <p:cNvPr id="15" name="Arrow: Down 14">
            <a:extLst>
              <a:ext uri="{FF2B5EF4-FFF2-40B4-BE49-F238E27FC236}">
                <a16:creationId xmlns:a16="http://schemas.microsoft.com/office/drawing/2014/main" id="{EF221265-FEA6-4C18-8A95-76B9FF214F36}"/>
              </a:ext>
            </a:extLst>
          </p:cNvPr>
          <p:cNvSpPr/>
          <p:nvPr/>
        </p:nvSpPr>
        <p:spPr>
          <a:xfrm rot="14827405">
            <a:off x="8284959" y="3566712"/>
            <a:ext cx="571395" cy="137090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Down 15">
            <a:extLst>
              <a:ext uri="{FF2B5EF4-FFF2-40B4-BE49-F238E27FC236}">
                <a16:creationId xmlns:a16="http://schemas.microsoft.com/office/drawing/2014/main" id="{71C4DC86-D89A-5A5D-B8C4-7C2318635962}"/>
              </a:ext>
            </a:extLst>
          </p:cNvPr>
          <p:cNvSpPr/>
          <p:nvPr/>
        </p:nvSpPr>
        <p:spPr>
          <a:xfrm rot="17972016">
            <a:off x="3840715" y="3342103"/>
            <a:ext cx="571395" cy="132319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8" name="Picture 6" descr="Open Library-Top Ten Things You Need To Know. - DotCom Magazine ...">
            <a:extLst>
              <a:ext uri="{FF2B5EF4-FFF2-40B4-BE49-F238E27FC236}">
                <a16:creationId xmlns:a16="http://schemas.microsoft.com/office/drawing/2014/main" id="{0EA837C5-6853-F453-9E31-F2A0E934B6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7418" y="3442429"/>
            <a:ext cx="1739956" cy="2435713"/>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REDES/INTERNET - Mind Map">
            <a:extLst>
              <a:ext uri="{FF2B5EF4-FFF2-40B4-BE49-F238E27FC236}">
                <a16:creationId xmlns:a16="http://schemas.microsoft.com/office/drawing/2014/main" id="{E47EA8CF-E285-3A1D-D533-6B554D772C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93" y="1181817"/>
            <a:ext cx="2820206" cy="1480608"/>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D3823FD5-A2B2-4024-2032-326E0894D293}"/>
              </a:ext>
            </a:extLst>
          </p:cNvPr>
          <p:cNvSpPr txBox="1"/>
          <p:nvPr/>
        </p:nvSpPr>
        <p:spPr>
          <a:xfrm>
            <a:off x="692092" y="2898538"/>
            <a:ext cx="3195021" cy="307777"/>
          </a:xfrm>
          <a:prstGeom prst="rect">
            <a:avLst/>
          </a:prstGeom>
          <a:noFill/>
        </p:spPr>
        <p:txBody>
          <a:bodyPr wrap="square" rtlCol="0">
            <a:spAutoFit/>
          </a:bodyPr>
          <a:lstStyle/>
          <a:p>
            <a:r>
              <a:rPr lang="en-US" sz="1400" dirty="0">
                <a:solidFill>
                  <a:srgbClr val="FF0000"/>
                </a:solidFill>
              </a:rPr>
              <a:t>Get as much data as possible</a:t>
            </a:r>
          </a:p>
        </p:txBody>
      </p:sp>
    </p:spTree>
    <p:extLst>
      <p:ext uri="{BB962C8B-B14F-4D97-AF65-F5344CB8AC3E}">
        <p14:creationId xmlns:p14="http://schemas.microsoft.com/office/powerpoint/2010/main" val="21106081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DD4180B-0F65-9402-C082-1AF8B6B00324}"/>
              </a:ext>
            </a:extLst>
          </p:cNvPr>
          <p:cNvSpPr>
            <a:spLocks noGrp="1"/>
          </p:cNvSpPr>
          <p:nvPr>
            <p:ph type="sldNum" sz="quarter" idx="11"/>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10B5F218-8A30-41D1-99B7-7711F0BC616D}" type="slidenum">
              <a:rPr kumimoji="0" lang="en-US" sz="1333" b="1" i="0" u="none" strike="noStrike" kern="0" cap="none" spc="0" normalizeH="0" baseline="0" noProof="0" smtClean="0">
                <a:ln>
                  <a:noFill/>
                </a:ln>
                <a:solidFill>
                  <a:srgbClr val="000000">
                    <a:lumMod val="50000"/>
                    <a:lumOff val="50000"/>
                  </a:srgbClr>
                </a:solidFill>
                <a:effectLst/>
                <a:uLnTx/>
                <a:uFillTx/>
                <a:latin typeface="Calibri" panose="020F0502020204030204" pitchFamily="34" charset="0"/>
                <a:cs typeface="Calibri" panose="020F0502020204030204" pitchFamily="34" charset="0"/>
              </a:rPr>
              <a:pPr marL="0" marR="0" lvl="0" indent="0" algn="r" defTabSz="914400" eaLnBrk="1" fontAlgn="auto" latinLnBrk="0" hangingPunct="1">
                <a:lnSpc>
                  <a:spcPct val="100000"/>
                </a:lnSpc>
                <a:spcBef>
                  <a:spcPts val="0"/>
                </a:spcBef>
                <a:spcAft>
                  <a:spcPts val="0"/>
                </a:spcAft>
                <a:buClrTx/>
                <a:buSzTx/>
                <a:buFontTx/>
                <a:buNone/>
                <a:tabLst/>
                <a:defRPr/>
              </a:pPr>
              <a:t>24</a:t>
            </a:fld>
            <a:endParaRPr kumimoji="0" lang="en-US" sz="1333" b="1" i="0" u="none" strike="noStrike" kern="0" cap="none" spc="0" normalizeH="0" baseline="0" noProof="0">
              <a:ln>
                <a:noFill/>
              </a:ln>
              <a:solidFill>
                <a:srgbClr val="000000">
                  <a:lumMod val="50000"/>
                  <a:lumOff val="50000"/>
                </a:srgbClr>
              </a:solidFill>
              <a:effectLst/>
              <a:uLnTx/>
              <a:uFillTx/>
              <a:latin typeface="Calibri" panose="020F0502020204030204" pitchFamily="34" charset="0"/>
              <a:cs typeface="Calibri" panose="020F0502020204030204" pitchFamily="34" charset="0"/>
            </a:endParaRPr>
          </a:p>
        </p:txBody>
      </p:sp>
      <p:sp>
        <p:nvSpPr>
          <p:cNvPr id="5" name="Title 4">
            <a:extLst>
              <a:ext uri="{FF2B5EF4-FFF2-40B4-BE49-F238E27FC236}">
                <a16:creationId xmlns:a16="http://schemas.microsoft.com/office/drawing/2014/main" id="{7C080878-A25C-06EC-486A-41D469FF6E86}"/>
              </a:ext>
            </a:extLst>
          </p:cNvPr>
          <p:cNvSpPr>
            <a:spLocks noGrp="1"/>
          </p:cNvSpPr>
          <p:nvPr>
            <p:ph type="title"/>
          </p:nvPr>
        </p:nvSpPr>
        <p:spPr/>
        <p:txBody>
          <a:bodyPr/>
          <a:lstStyle/>
          <a:p>
            <a:r>
              <a:rPr lang="en-US" dirty="0"/>
              <a:t>What is a Large Language Model (LLM)</a:t>
            </a:r>
          </a:p>
        </p:txBody>
      </p:sp>
      <p:sp>
        <p:nvSpPr>
          <p:cNvPr id="6" name="Content Placeholder 1">
            <a:extLst>
              <a:ext uri="{FF2B5EF4-FFF2-40B4-BE49-F238E27FC236}">
                <a16:creationId xmlns:a16="http://schemas.microsoft.com/office/drawing/2014/main" id="{B5FF121D-A65C-234A-8BDF-A14D9A805675}"/>
              </a:ext>
            </a:extLst>
          </p:cNvPr>
          <p:cNvSpPr txBox="1">
            <a:spLocks/>
          </p:cNvSpPr>
          <p:nvPr/>
        </p:nvSpPr>
        <p:spPr>
          <a:xfrm>
            <a:off x="330899" y="2645363"/>
            <a:ext cx="4780731" cy="3087950"/>
          </a:xfrm>
          <a:prstGeom prst="rect">
            <a:avLst/>
          </a:prstGeom>
        </p:spPr>
        <p:txBody>
          <a:bodyPr lIns="45720" rIns="45720">
            <a:normAutofit fontScale="92500" lnSpcReduction="10000"/>
          </a:bodyPr>
          <a:lstStyle>
            <a:lvl1pPr marL="304792" indent="-304792" algn="l" defTabSz="1219170" rtl="0" eaLnBrk="1" latinLnBrk="0" hangingPunct="1">
              <a:spcBef>
                <a:spcPct val="20000"/>
              </a:spcBef>
              <a:buClr>
                <a:srgbClr val="E80032"/>
              </a:buClr>
              <a:buFont typeface="Wingdings" panose="05000000000000000000" pitchFamily="2" charset="2"/>
              <a:buChar char="§"/>
              <a:defRPr lang="en-US" sz="2133"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09585" indent="-304792" algn="l" defTabSz="1219170" rtl="0" eaLnBrk="1" latinLnBrk="0" hangingPunct="1">
              <a:spcBef>
                <a:spcPct val="20000"/>
              </a:spcBef>
              <a:buClr>
                <a:srgbClr val="E80032"/>
              </a:buClr>
              <a:buSzPct val="80000"/>
              <a:buFont typeface="Wingdings" panose="05000000000000000000" pitchFamily="2" charset="2"/>
              <a:buChar char="Ø"/>
              <a:defRPr lang="en-US" sz="1867"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914377" indent="-304792" algn="l" defTabSz="1219170" rtl="0" eaLnBrk="1" latinLnBrk="0" hangingPunct="1">
              <a:spcBef>
                <a:spcPct val="20000"/>
              </a:spcBef>
              <a:buClr>
                <a:srgbClr val="E80032"/>
              </a:buClr>
              <a:buSzPct val="80000"/>
              <a:buFont typeface="Wingdings" panose="05000000000000000000" pitchFamily="2" charset="2"/>
              <a:buChar char="ü"/>
              <a:defRPr lang="en-US" sz="1733"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2133547" indent="-304792" algn="l" defTabSz="1219170"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304792" marR="0" lvl="0" indent="-304792" algn="l" defTabSz="1219170" rtl="0" eaLnBrk="1" fontAlgn="auto" latinLnBrk="0" hangingPunct="1">
              <a:lnSpc>
                <a:spcPct val="100000"/>
              </a:lnSpc>
              <a:spcBef>
                <a:spcPct val="20000"/>
              </a:spcBef>
              <a:spcAft>
                <a:spcPts val="0"/>
              </a:spcAft>
              <a:buClr>
                <a:srgbClr val="E80032"/>
              </a:buClr>
              <a:buSzTx/>
              <a:buFont typeface="Wingdings" panose="05000000000000000000" pitchFamily="2" charset="2"/>
              <a:buChar char="§"/>
              <a:tabLst/>
              <a:defRPr/>
            </a:pPr>
            <a:r>
              <a:rPr kumimoji="0" lang="en-US" sz="14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Trained on diverse internet text (unsupervised), then fine-tuned by OpenAI on specific datasets for safety and reliability.</a:t>
            </a:r>
          </a:p>
          <a:p>
            <a:pPr marL="304792" marR="0" lvl="0" indent="-304792" algn="l" defTabSz="1219170" rtl="0" eaLnBrk="1" fontAlgn="auto" latinLnBrk="0" hangingPunct="1">
              <a:lnSpc>
                <a:spcPct val="100000"/>
              </a:lnSpc>
              <a:spcBef>
                <a:spcPct val="20000"/>
              </a:spcBef>
              <a:spcAft>
                <a:spcPts val="0"/>
              </a:spcAft>
              <a:buClr>
                <a:srgbClr val="E80032"/>
              </a:buClr>
              <a:buSzTx/>
              <a:buFont typeface="Wingdings" panose="05000000000000000000" pitchFamily="2" charset="2"/>
              <a:buChar char="§"/>
              <a:tabLst/>
              <a:defRPr/>
            </a:pPr>
            <a:endParaRPr kumimoji="0" lang="en-US" sz="14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endParaRPr>
          </a:p>
          <a:p>
            <a:pPr marL="304792" marR="0" lvl="0" indent="-304792" algn="l" defTabSz="1219170" rtl="0" eaLnBrk="1" fontAlgn="auto" latinLnBrk="0" hangingPunct="1">
              <a:lnSpc>
                <a:spcPct val="100000"/>
              </a:lnSpc>
              <a:spcBef>
                <a:spcPct val="20000"/>
              </a:spcBef>
              <a:spcAft>
                <a:spcPts val="0"/>
              </a:spcAft>
              <a:buClr>
                <a:srgbClr val="E80032"/>
              </a:buClr>
              <a:buSzTx/>
              <a:buFont typeface="Wingdings" panose="05000000000000000000" pitchFamily="2" charset="2"/>
              <a:buChar char="§"/>
              <a:tabLst/>
              <a:defRPr/>
            </a:pPr>
            <a:r>
              <a:rPr kumimoji="0" lang="en-US" sz="14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User input is transformed into tokens which the model interprets to predict a response.</a:t>
            </a:r>
          </a:p>
          <a:p>
            <a:pPr marL="304792" marR="0" lvl="0" indent="-304792" algn="l" defTabSz="1219170" rtl="0" eaLnBrk="1" fontAlgn="auto" latinLnBrk="0" hangingPunct="1">
              <a:lnSpc>
                <a:spcPct val="100000"/>
              </a:lnSpc>
              <a:spcBef>
                <a:spcPct val="20000"/>
              </a:spcBef>
              <a:spcAft>
                <a:spcPts val="0"/>
              </a:spcAft>
              <a:buClr>
                <a:srgbClr val="E80032"/>
              </a:buClr>
              <a:buSzTx/>
              <a:buFont typeface="Wingdings" panose="05000000000000000000" pitchFamily="2" charset="2"/>
              <a:buChar char="§"/>
              <a:tabLst/>
              <a:defRPr/>
            </a:pPr>
            <a:endParaRPr kumimoji="0" lang="en-US" sz="14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endParaRPr>
          </a:p>
          <a:p>
            <a:pPr marL="304792" marR="0" lvl="0" indent="-304792" algn="l" defTabSz="1219170" rtl="0" eaLnBrk="1" fontAlgn="auto" latinLnBrk="0" hangingPunct="1">
              <a:lnSpc>
                <a:spcPct val="100000"/>
              </a:lnSpc>
              <a:spcBef>
                <a:spcPct val="20000"/>
              </a:spcBef>
              <a:spcAft>
                <a:spcPts val="0"/>
              </a:spcAft>
              <a:buClr>
                <a:srgbClr val="E80032"/>
              </a:buClr>
              <a:buSzTx/>
              <a:buFont typeface="Wingdings" panose="05000000000000000000" pitchFamily="2" charset="2"/>
              <a:buChar char="§"/>
              <a:tabLst/>
              <a:defRPr/>
            </a:pPr>
            <a:r>
              <a:rPr kumimoji="0" lang="en-US" sz="14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GPT-3 was built using </a:t>
            </a:r>
          </a:p>
          <a:p>
            <a:pPr marL="609585" marR="0" lvl="1" indent="-304792" algn="l" defTabSz="1219170" rtl="0" eaLnBrk="1" fontAlgn="auto" latinLnBrk="0" hangingPunct="1">
              <a:lnSpc>
                <a:spcPct val="100000"/>
              </a:lnSpc>
              <a:spcBef>
                <a:spcPct val="20000"/>
              </a:spcBef>
              <a:spcAft>
                <a:spcPts val="0"/>
              </a:spcAft>
              <a:buClr>
                <a:srgbClr val="E80032"/>
              </a:buClr>
              <a:buSzPct val="80000"/>
              <a:buFont typeface="Wingdings" panose="05000000000000000000" pitchFamily="2" charset="2"/>
              <a:buChar char="Ø"/>
              <a:tabLst/>
              <a:defRPr/>
            </a:pPr>
            <a:r>
              <a:rPr kumimoji="0" lang="en-US" sz="12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60% </a:t>
            </a:r>
            <a:r>
              <a:rPr kumimoji="0" lang="en-US" sz="12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hlinkClick r:id="rId2"/>
              </a:rPr>
              <a:t>Common Crawl</a:t>
            </a:r>
            <a:r>
              <a:rPr kumimoji="0" lang="en-US" sz="12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 – General web crawling</a:t>
            </a:r>
          </a:p>
          <a:p>
            <a:pPr marL="609585" marR="0" lvl="1" indent="-304792" algn="l" defTabSz="1219170" rtl="0" eaLnBrk="1" fontAlgn="auto" latinLnBrk="0" hangingPunct="1">
              <a:lnSpc>
                <a:spcPct val="100000"/>
              </a:lnSpc>
              <a:spcBef>
                <a:spcPct val="20000"/>
              </a:spcBef>
              <a:spcAft>
                <a:spcPts val="0"/>
              </a:spcAft>
              <a:buClr>
                <a:srgbClr val="E80032"/>
              </a:buClr>
              <a:buSzPct val="80000"/>
              <a:buFont typeface="Wingdings" panose="05000000000000000000" pitchFamily="2" charset="2"/>
              <a:buChar char="Ø"/>
              <a:tabLst/>
              <a:defRPr/>
            </a:pPr>
            <a:r>
              <a:rPr kumimoji="0" lang="en-US" sz="12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22% </a:t>
            </a:r>
            <a:r>
              <a:rPr kumimoji="0" lang="en-US" sz="12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hlinkClick r:id="rId3"/>
              </a:rPr>
              <a:t>WebText2</a:t>
            </a:r>
            <a:r>
              <a:rPr kumimoji="0" lang="en-US" sz="12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 – Reddit Data</a:t>
            </a:r>
          </a:p>
          <a:p>
            <a:pPr marL="609585" marR="0" lvl="1" indent="-304792" algn="l" defTabSz="1219170" rtl="0" eaLnBrk="1" fontAlgn="auto" latinLnBrk="0" hangingPunct="1">
              <a:lnSpc>
                <a:spcPct val="100000"/>
              </a:lnSpc>
              <a:spcBef>
                <a:spcPct val="20000"/>
              </a:spcBef>
              <a:spcAft>
                <a:spcPts val="0"/>
              </a:spcAft>
              <a:buClr>
                <a:srgbClr val="E80032"/>
              </a:buClr>
              <a:buSzPct val="80000"/>
              <a:buFont typeface="Wingdings" panose="05000000000000000000" pitchFamily="2" charset="2"/>
              <a:buChar char="Ø"/>
              <a:tabLst/>
              <a:defRPr/>
            </a:pPr>
            <a:r>
              <a:rPr kumimoji="0" lang="en-US" sz="12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15% Books1 &amp; Books2 – Digital book databases</a:t>
            </a:r>
          </a:p>
          <a:p>
            <a:pPr marL="609585" marR="0" lvl="1" indent="-304792" algn="l" defTabSz="1219170" rtl="0" eaLnBrk="1" fontAlgn="auto" latinLnBrk="0" hangingPunct="1">
              <a:lnSpc>
                <a:spcPct val="100000"/>
              </a:lnSpc>
              <a:spcBef>
                <a:spcPct val="20000"/>
              </a:spcBef>
              <a:spcAft>
                <a:spcPts val="0"/>
              </a:spcAft>
              <a:buClr>
                <a:srgbClr val="E80032"/>
              </a:buClr>
              <a:buSzPct val="80000"/>
              <a:buFont typeface="Wingdings" panose="05000000000000000000" pitchFamily="2" charset="2"/>
              <a:buChar char="Ø"/>
              <a:tabLst/>
              <a:defRPr/>
            </a:pPr>
            <a:r>
              <a:rPr kumimoji="0" lang="en-US" sz="12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rPr>
              <a:t>3% Wikipedia</a:t>
            </a:r>
          </a:p>
          <a:p>
            <a:pPr marL="304793" marR="0" lvl="1" indent="0" algn="l" defTabSz="1219170" rtl="0" eaLnBrk="1" fontAlgn="auto" latinLnBrk="0" hangingPunct="1">
              <a:lnSpc>
                <a:spcPct val="100000"/>
              </a:lnSpc>
              <a:spcBef>
                <a:spcPct val="20000"/>
              </a:spcBef>
              <a:spcAft>
                <a:spcPts val="0"/>
              </a:spcAft>
              <a:buClr>
                <a:srgbClr val="E80032"/>
              </a:buClr>
              <a:buSzPct val="80000"/>
              <a:buNone/>
              <a:tabLst/>
              <a:defRPr/>
            </a:pPr>
            <a:endParaRPr kumimoji="0" lang="en-US" sz="12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endParaRPr>
          </a:p>
          <a:p>
            <a:pPr marL="304793" marR="0" lvl="1" indent="0" algn="l" defTabSz="1219170" rtl="0" eaLnBrk="1" fontAlgn="auto" latinLnBrk="0" hangingPunct="1">
              <a:lnSpc>
                <a:spcPct val="100000"/>
              </a:lnSpc>
              <a:spcBef>
                <a:spcPct val="20000"/>
              </a:spcBef>
              <a:spcAft>
                <a:spcPts val="0"/>
              </a:spcAft>
              <a:buClr>
                <a:srgbClr val="E80032"/>
              </a:buClr>
              <a:buSzPct val="80000"/>
              <a:buNone/>
              <a:tabLst/>
              <a:defRPr/>
            </a:pPr>
            <a:r>
              <a:rPr lang="en-US" sz="1400" b="1" i="0" dirty="0">
                <a:solidFill>
                  <a:srgbClr val="28293D"/>
                </a:solidFill>
                <a:effectLst/>
                <a:latin typeface="Maven Pro"/>
              </a:rPr>
              <a:t>GPT-4 has ~1.8 trillion parameters across 120 layers trained on ~13T tokens</a:t>
            </a:r>
            <a:endParaRPr kumimoji="0" lang="en-US" sz="1600" b="1"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endParaRPr>
          </a:p>
        </p:txBody>
      </p:sp>
      <p:pic>
        <p:nvPicPr>
          <p:cNvPr id="7" name="Content Placeholder 5">
            <a:extLst>
              <a:ext uri="{FF2B5EF4-FFF2-40B4-BE49-F238E27FC236}">
                <a16:creationId xmlns:a16="http://schemas.microsoft.com/office/drawing/2014/main" id="{887F6214-450D-83E4-74AF-5FE24980BDD3}"/>
              </a:ext>
            </a:extLst>
          </p:cNvPr>
          <p:cNvPicPr>
            <a:picLocks noChangeAspect="1"/>
          </p:cNvPicPr>
          <p:nvPr/>
        </p:nvPicPr>
        <p:blipFill>
          <a:blip r:embed="rId4"/>
          <a:stretch>
            <a:fillRect/>
          </a:stretch>
        </p:blipFill>
        <p:spPr>
          <a:xfrm>
            <a:off x="7421410" y="881418"/>
            <a:ext cx="4677236" cy="857820"/>
          </a:xfrm>
          <a:prstGeom prst="rect">
            <a:avLst/>
          </a:prstGeom>
        </p:spPr>
      </p:pic>
      <p:pic>
        <p:nvPicPr>
          <p:cNvPr id="8" name="Picture 7">
            <a:extLst>
              <a:ext uri="{FF2B5EF4-FFF2-40B4-BE49-F238E27FC236}">
                <a16:creationId xmlns:a16="http://schemas.microsoft.com/office/drawing/2014/main" id="{2EBE0300-7829-D8CD-9C7A-91E559F6789E}"/>
              </a:ext>
            </a:extLst>
          </p:cNvPr>
          <p:cNvPicPr>
            <a:picLocks noChangeAspect="1"/>
          </p:cNvPicPr>
          <p:nvPr/>
        </p:nvPicPr>
        <p:blipFill>
          <a:blip r:embed="rId5"/>
          <a:stretch>
            <a:fillRect/>
          </a:stretch>
        </p:blipFill>
        <p:spPr>
          <a:xfrm>
            <a:off x="7421410" y="1739238"/>
            <a:ext cx="4677236" cy="2422500"/>
          </a:xfrm>
          <a:prstGeom prst="rect">
            <a:avLst/>
          </a:prstGeom>
        </p:spPr>
      </p:pic>
      <p:pic>
        <p:nvPicPr>
          <p:cNvPr id="9" name="Picture 8">
            <a:extLst>
              <a:ext uri="{FF2B5EF4-FFF2-40B4-BE49-F238E27FC236}">
                <a16:creationId xmlns:a16="http://schemas.microsoft.com/office/drawing/2014/main" id="{2A7BE75D-7E92-33DD-5448-1EB1B7D72C88}"/>
              </a:ext>
            </a:extLst>
          </p:cNvPr>
          <p:cNvPicPr>
            <a:picLocks noChangeAspect="1"/>
          </p:cNvPicPr>
          <p:nvPr/>
        </p:nvPicPr>
        <p:blipFill>
          <a:blip r:embed="rId6"/>
          <a:stretch>
            <a:fillRect/>
          </a:stretch>
        </p:blipFill>
        <p:spPr>
          <a:xfrm>
            <a:off x="5118576" y="4148940"/>
            <a:ext cx="3246971" cy="1920881"/>
          </a:xfrm>
          <a:prstGeom prst="rect">
            <a:avLst/>
          </a:prstGeom>
        </p:spPr>
      </p:pic>
      <p:pic>
        <p:nvPicPr>
          <p:cNvPr id="11" name="Picture 10">
            <a:extLst>
              <a:ext uri="{FF2B5EF4-FFF2-40B4-BE49-F238E27FC236}">
                <a16:creationId xmlns:a16="http://schemas.microsoft.com/office/drawing/2014/main" id="{42DE5954-74A7-02BA-5215-135E7E469681}"/>
              </a:ext>
            </a:extLst>
          </p:cNvPr>
          <p:cNvPicPr>
            <a:picLocks noChangeAspect="1"/>
          </p:cNvPicPr>
          <p:nvPr/>
        </p:nvPicPr>
        <p:blipFill>
          <a:blip r:embed="rId7"/>
          <a:stretch>
            <a:fillRect/>
          </a:stretch>
        </p:blipFill>
        <p:spPr>
          <a:xfrm>
            <a:off x="9788866" y="4148940"/>
            <a:ext cx="2309780" cy="1920881"/>
          </a:xfrm>
          <a:prstGeom prst="rect">
            <a:avLst/>
          </a:prstGeom>
        </p:spPr>
      </p:pic>
      <p:pic>
        <p:nvPicPr>
          <p:cNvPr id="12" name="Picture 11">
            <a:extLst>
              <a:ext uri="{FF2B5EF4-FFF2-40B4-BE49-F238E27FC236}">
                <a16:creationId xmlns:a16="http://schemas.microsoft.com/office/drawing/2014/main" id="{9BBC52FF-65EC-739E-504F-14C5CC64D6F7}"/>
              </a:ext>
            </a:extLst>
          </p:cNvPr>
          <p:cNvPicPr>
            <a:picLocks noChangeAspect="1"/>
          </p:cNvPicPr>
          <p:nvPr/>
        </p:nvPicPr>
        <p:blipFill rotWithShape="1">
          <a:blip r:embed="rId8"/>
          <a:srcRect l="1290" r="1" b="1"/>
          <a:stretch/>
        </p:blipFill>
        <p:spPr>
          <a:xfrm>
            <a:off x="8380981" y="4148940"/>
            <a:ext cx="1407885" cy="1914482"/>
          </a:xfrm>
          <a:prstGeom prst="rect">
            <a:avLst/>
          </a:prstGeom>
        </p:spPr>
      </p:pic>
      <p:sp>
        <p:nvSpPr>
          <p:cNvPr id="13" name="TextBox 12">
            <a:extLst>
              <a:ext uri="{FF2B5EF4-FFF2-40B4-BE49-F238E27FC236}">
                <a16:creationId xmlns:a16="http://schemas.microsoft.com/office/drawing/2014/main" id="{10F278B5-6345-C0A9-21FE-C1C3FACA34D2}"/>
              </a:ext>
            </a:extLst>
          </p:cNvPr>
          <p:cNvSpPr txBox="1"/>
          <p:nvPr/>
        </p:nvSpPr>
        <p:spPr>
          <a:xfrm>
            <a:off x="1918425" y="1851963"/>
            <a:ext cx="5420893"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111111"/>
                </a:solidFill>
                <a:effectLst/>
                <a:uLnTx/>
                <a:uFillTx/>
                <a:latin typeface="Roboto" panose="02000000000000000000" pitchFamily="2" charset="0"/>
              </a:rPr>
              <a:t>Generative pre-trained transformer (GPT)</a:t>
            </a:r>
            <a:endParaRPr kumimoji="0" lang="en-US" sz="1800" b="1" i="0" u="none" strike="noStrike" kern="0" cap="none" spc="0" normalizeH="0" baseline="0" noProof="0" dirty="0">
              <a:ln>
                <a:noFill/>
              </a:ln>
              <a:solidFill>
                <a:sysClr val="windowText" lastClr="000000"/>
              </a:solidFill>
              <a:effectLst/>
              <a:uLnTx/>
              <a:uFillTx/>
            </a:endParaRPr>
          </a:p>
        </p:txBody>
      </p:sp>
      <p:pic>
        <p:nvPicPr>
          <p:cNvPr id="14" name="Picture 2" descr="ChatGPT Icon Logo">
            <a:extLst>
              <a:ext uri="{FF2B5EF4-FFF2-40B4-BE49-F238E27FC236}">
                <a16:creationId xmlns:a16="http://schemas.microsoft.com/office/drawing/2014/main" id="{E42ADEEB-AAE5-8661-20FB-6D3ABDCBCC2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0223" y="1124687"/>
            <a:ext cx="3698924" cy="10875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23860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76C8956-3840-F815-36B3-8432607E4088}"/>
              </a:ext>
            </a:extLst>
          </p:cNvPr>
          <p:cNvSpPr>
            <a:spLocks noGrp="1"/>
          </p:cNvSpPr>
          <p:nvPr>
            <p:ph type="sldNum" sz="quarter" idx="11"/>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10B5F218-8A30-41D1-99B7-7711F0BC616D}" type="slidenum">
              <a:rPr kumimoji="0" lang="en-US" sz="1333" b="1" i="0" u="none" strike="noStrike" kern="0" cap="none" spc="0" normalizeH="0" baseline="0" noProof="0" smtClean="0">
                <a:ln>
                  <a:noFill/>
                </a:ln>
                <a:solidFill>
                  <a:srgbClr val="000000">
                    <a:lumMod val="50000"/>
                    <a:lumOff val="50000"/>
                  </a:srgbClr>
                </a:solidFill>
                <a:effectLst/>
                <a:uLnTx/>
                <a:uFillTx/>
                <a:latin typeface="Calibri" panose="020F0502020204030204" pitchFamily="34" charset="0"/>
                <a:cs typeface="Calibri" panose="020F0502020204030204" pitchFamily="34" charset="0"/>
              </a:rPr>
              <a:pPr marL="0" marR="0" lvl="0" indent="0" algn="r" defTabSz="914400" eaLnBrk="1" fontAlgn="auto" latinLnBrk="0" hangingPunct="1">
                <a:lnSpc>
                  <a:spcPct val="100000"/>
                </a:lnSpc>
                <a:spcBef>
                  <a:spcPts val="0"/>
                </a:spcBef>
                <a:spcAft>
                  <a:spcPts val="0"/>
                </a:spcAft>
                <a:buClrTx/>
                <a:buSzTx/>
                <a:buFontTx/>
                <a:buNone/>
                <a:tabLst/>
                <a:defRPr/>
              </a:pPr>
              <a:t>25</a:t>
            </a:fld>
            <a:endParaRPr kumimoji="0" lang="en-US" sz="1333" b="1" i="0" u="none" strike="noStrike" kern="0" cap="none" spc="0" normalizeH="0" baseline="0" noProof="0">
              <a:ln>
                <a:noFill/>
              </a:ln>
              <a:solidFill>
                <a:srgbClr val="000000">
                  <a:lumMod val="50000"/>
                  <a:lumOff val="50000"/>
                </a:srgbClr>
              </a:solidFill>
              <a:effectLst/>
              <a:uLnTx/>
              <a:uFillTx/>
              <a:latin typeface="Calibri" panose="020F0502020204030204" pitchFamily="34" charset="0"/>
              <a:cs typeface="Calibri" panose="020F0502020204030204" pitchFamily="34" charset="0"/>
            </a:endParaRPr>
          </a:p>
        </p:txBody>
      </p:sp>
      <p:sp>
        <p:nvSpPr>
          <p:cNvPr id="5" name="Title 4">
            <a:extLst>
              <a:ext uri="{FF2B5EF4-FFF2-40B4-BE49-F238E27FC236}">
                <a16:creationId xmlns:a16="http://schemas.microsoft.com/office/drawing/2014/main" id="{C6BA2BAD-B23A-6F78-DF73-8E8B28A08C94}"/>
              </a:ext>
            </a:extLst>
          </p:cNvPr>
          <p:cNvSpPr>
            <a:spLocks noGrp="1"/>
          </p:cNvSpPr>
          <p:nvPr>
            <p:ph type="title"/>
          </p:nvPr>
        </p:nvSpPr>
        <p:spPr/>
        <p:txBody>
          <a:bodyPr/>
          <a:lstStyle/>
          <a:p>
            <a:r>
              <a:rPr lang="en-US" sz="3200" dirty="0"/>
              <a:t>LLMs Are Good, But…</a:t>
            </a:r>
            <a:endParaRPr lang="en-US" dirty="0"/>
          </a:p>
        </p:txBody>
      </p:sp>
      <p:sp>
        <p:nvSpPr>
          <p:cNvPr id="6" name="Content Placeholder 5">
            <a:extLst>
              <a:ext uri="{FF2B5EF4-FFF2-40B4-BE49-F238E27FC236}">
                <a16:creationId xmlns:a16="http://schemas.microsoft.com/office/drawing/2014/main" id="{BC0A985C-B08C-65EC-9E9A-458E7E75F014}"/>
              </a:ext>
            </a:extLst>
          </p:cNvPr>
          <p:cNvSpPr txBox="1">
            <a:spLocks/>
          </p:cNvSpPr>
          <p:nvPr/>
        </p:nvSpPr>
        <p:spPr>
          <a:xfrm>
            <a:off x="541868" y="889000"/>
            <a:ext cx="6215772" cy="5172758"/>
          </a:xfrm>
          <a:prstGeom prst="rect">
            <a:avLst/>
          </a:prstGeom>
        </p:spPr>
        <p:txBody>
          <a:bodyPr/>
          <a:lstStyle>
            <a:lvl1pPr marL="457155" indent="-457155" algn="l" defTabSz="1219080" rtl="0" eaLnBrk="1" latinLnBrk="0" hangingPunct="1">
              <a:spcBef>
                <a:spcPct val="20000"/>
              </a:spcBef>
              <a:buFont typeface="Arial" pitchFamily="34" charset="0"/>
              <a:buChar char="•"/>
              <a:defRPr lang="en-US" sz="3200" kern="1200" dirty="0" smtClean="0">
                <a:solidFill>
                  <a:schemeClr val="tx1">
                    <a:lumMod val="65000"/>
                    <a:lumOff val="35000"/>
                  </a:schemeClr>
                </a:solidFill>
                <a:latin typeface="+mn-lt"/>
                <a:ea typeface="+mn-ea"/>
                <a:cs typeface="+mn-cs"/>
              </a:defRPr>
            </a:lvl1pPr>
            <a:lvl2pPr marL="990502" indent="-380962" algn="l" defTabSz="1219080" rtl="0" eaLnBrk="1" latinLnBrk="0" hangingPunct="1">
              <a:spcBef>
                <a:spcPct val="20000"/>
              </a:spcBef>
              <a:buFont typeface="Arial" pitchFamily="34" charset="0"/>
              <a:buChar char="–"/>
              <a:defRPr lang="en-US" sz="2667" kern="1200" dirty="0" smtClean="0">
                <a:solidFill>
                  <a:schemeClr val="tx1">
                    <a:lumMod val="65000"/>
                    <a:lumOff val="35000"/>
                  </a:schemeClr>
                </a:solidFill>
                <a:latin typeface="+mn-lt"/>
                <a:ea typeface="+mn-ea"/>
                <a:cs typeface="+mn-cs"/>
              </a:defRPr>
            </a:lvl2pPr>
            <a:lvl3pPr marL="1523849" indent="-304768" algn="l" defTabSz="1219080" rtl="0" eaLnBrk="1" latinLnBrk="0" hangingPunct="1">
              <a:spcBef>
                <a:spcPct val="20000"/>
              </a:spcBef>
              <a:buFont typeface="Arial" pitchFamily="34" charset="0"/>
              <a:buChar char="•"/>
              <a:defRPr lang="en-US" sz="2400" kern="1200" dirty="0" smtClean="0">
                <a:solidFill>
                  <a:schemeClr val="tx1">
                    <a:lumMod val="65000"/>
                    <a:lumOff val="35000"/>
                  </a:schemeClr>
                </a:solidFill>
                <a:latin typeface="+mn-lt"/>
                <a:ea typeface="+mn-ea"/>
                <a:cs typeface="+mn-cs"/>
              </a:defRPr>
            </a:lvl3pPr>
            <a:lvl4pPr marL="2133387" indent="-304768" algn="l" defTabSz="121908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2926" indent="-304768" algn="l" defTabSz="121908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464" indent="-304768" algn="l" defTabSz="121908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005" indent="-304768" algn="l" defTabSz="121908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544" indent="-304768" algn="l" defTabSz="121908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082" indent="-304768" algn="l" defTabSz="121908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457155" marR="0" lvl="0" indent="-457155" algn="l" defTabSz="121908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srgbClr val="000000">
                    <a:lumMod val="65000"/>
                    <a:lumOff val="35000"/>
                  </a:srgbClr>
                </a:solidFill>
                <a:effectLst/>
                <a:uLnTx/>
                <a:uFillTx/>
                <a:latin typeface="Calibri"/>
                <a:ea typeface="+mn-ea"/>
                <a:cs typeface="+mn-cs"/>
              </a:rPr>
              <a:t>Why does my chatbot get technical details wrong?</a:t>
            </a:r>
          </a:p>
          <a:p>
            <a:pPr marL="457155" marR="0" lvl="0" indent="-457155" algn="l" defTabSz="1219080" rtl="0" eaLnBrk="1" fontAlgn="auto" latinLnBrk="0" hangingPunct="1">
              <a:lnSpc>
                <a:spcPct val="100000"/>
              </a:lnSpc>
              <a:spcBef>
                <a:spcPct val="20000"/>
              </a:spcBef>
              <a:spcAft>
                <a:spcPts val="0"/>
              </a:spcAft>
              <a:buClrTx/>
              <a:buSzTx/>
              <a:buFont typeface="Arial" pitchFamily="34" charset="0"/>
              <a:buChar char="•"/>
              <a:tabLst/>
              <a:defRPr/>
            </a:pPr>
            <a:endParaRPr kumimoji="0" lang="en-US" sz="2000" b="0" i="0" u="none" strike="noStrike" kern="1200" cap="none" spc="0" normalizeH="0" baseline="0" noProof="0" dirty="0">
              <a:ln>
                <a:noFill/>
              </a:ln>
              <a:solidFill>
                <a:srgbClr val="000000">
                  <a:lumMod val="65000"/>
                  <a:lumOff val="35000"/>
                </a:srgbClr>
              </a:solidFill>
              <a:effectLst/>
              <a:uLnTx/>
              <a:uFillTx/>
              <a:latin typeface="Calibri"/>
              <a:ea typeface="+mn-ea"/>
              <a:cs typeface="+mn-cs"/>
            </a:endParaRPr>
          </a:p>
          <a:p>
            <a:pPr marL="457155" marR="0" lvl="0" indent="-457155" algn="l" defTabSz="121908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srgbClr val="000000">
                    <a:lumMod val="65000"/>
                    <a:lumOff val="35000"/>
                  </a:srgbClr>
                </a:solidFill>
                <a:effectLst/>
                <a:uLnTx/>
                <a:uFillTx/>
                <a:latin typeface="Calibri"/>
                <a:ea typeface="+mn-ea"/>
                <a:cs typeface="+mn-cs"/>
              </a:rPr>
              <a:t>Generating incorrect information or making up the answer which is sometimes difficult for human to notice – </a:t>
            </a:r>
            <a:r>
              <a:rPr kumimoji="0" lang="en-US" sz="2000" b="0" i="0" u="none" strike="noStrike" kern="1200" cap="none" spc="0" normalizeH="0" baseline="0" noProof="0" dirty="0">
                <a:ln>
                  <a:noFill/>
                </a:ln>
                <a:solidFill>
                  <a:srgbClr val="42546C"/>
                </a:solidFill>
                <a:effectLst/>
                <a:uLnTx/>
                <a:uFillTx/>
                <a:latin typeface="Calibri"/>
                <a:ea typeface="+mn-ea"/>
                <a:cs typeface="+mn-cs"/>
              </a:rPr>
              <a:t>Hallucinations</a:t>
            </a:r>
          </a:p>
          <a:p>
            <a:pPr marL="0" marR="0" lvl="0" indent="0" algn="l" defTabSz="1219080" rtl="0" eaLnBrk="1" fontAlgn="auto" latinLnBrk="0" hangingPunct="1">
              <a:lnSpc>
                <a:spcPct val="100000"/>
              </a:lnSpc>
              <a:spcBef>
                <a:spcPct val="20000"/>
              </a:spcBef>
              <a:spcAft>
                <a:spcPts val="0"/>
              </a:spcAft>
              <a:buClrTx/>
              <a:buSzTx/>
              <a:buFont typeface="Arial" pitchFamily="34" charset="0"/>
              <a:buNone/>
              <a:tabLst/>
              <a:defRPr/>
            </a:pPr>
            <a:endParaRPr kumimoji="0" lang="en-US" sz="2000" b="0" i="0" u="none" strike="noStrike" kern="1200" cap="none" spc="0" normalizeH="0" baseline="0" noProof="0" dirty="0">
              <a:ln>
                <a:noFill/>
              </a:ln>
              <a:solidFill>
                <a:srgbClr val="FF0000"/>
              </a:solidFill>
              <a:effectLst/>
              <a:uLnTx/>
              <a:uFillTx/>
              <a:latin typeface="Calibri"/>
              <a:ea typeface="+mn-ea"/>
              <a:cs typeface="+mn-cs"/>
            </a:endParaRPr>
          </a:p>
          <a:p>
            <a:pPr marL="457155" marR="0" lvl="0" indent="-457155" algn="l" defTabSz="121908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srgbClr val="000000">
                    <a:lumMod val="65000"/>
                    <a:lumOff val="35000"/>
                  </a:srgbClr>
                </a:solidFill>
                <a:effectLst/>
                <a:uLnTx/>
                <a:uFillTx/>
                <a:latin typeface="Calibri"/>
                <a:ea typeface="+mn-ea"/>
                <a:cs typeface="+mn-cs"/>
              </a:rPr>
              <a:t>LLMs generate the next most likely word using past observations and context. </a:t>
            </a:r>
          </a:p>
          <a:p>
            <a:pPr marL="457155" marR="0" lvl="0" indent="-457155" algn="l" defTabSz="1219080" rtl="0" eaLnBrk="1" fontAlgn="auto" latinLnBrk="0" hangingPunct="1">
              <a:lnSpc>
                <a:spcPct val="100000"/>
              </a:lnSpc>
              <a:spcBef>
                <a:spcPct val="20000"/>
              </a:spcBef>
              <a:spcAft>
                <a:spcPts val="0"/>
              </a:spcAft>
              <a:buClrTx/>
              <a:buSzTx/>
              <a:buFont typeface="Arial" pitchFamily="34" charset="0"/>
              <a:buChar char="•"/>
              <a:tabLst/>
              <a:defRPr/>
            </a:pPr>
            <a:endParaRPr lang="en-US" sz="2000" dirty="0">
              <a:solidFill>
                <a:srgbClr val="000000">
                  <a:lumMod val="65000"/>
                  <a:lumOff val="35000"/>
                </a:srgbClr>
              </a:solidFill>
              <a:latin typeface="Calibri"/>
            </a:endParaRPr>
          </a:p>
          <a:p>
            <a:pPr marL="457155" marR="0" lvl="0" indent="-457155" algn="l" defTabSz="121908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srgbClr val="000000">
                    <a:lumMod val="65000"/>
                    <a:lumOff val="35000"/>
                  </a:srgbClr>
                </a:solidFill>
                <a:effectLst/>
                <a:uLnTx/>
                <a:uFillTx/>
                <a:latin typeface="Calibri"/>
                <a:ea typeface="+mn-ea"/>
                <a:cs typeface="+mn-cs"/>
              </a:rPr>
              <a:t>Stochastic parrot</a:t>
            </a:r>
          </a:p>
        </p:txBody>
      </p:sp>
      <p:pic>
        <p:nvPicPr>
          <p:cNvPr id="7" name="Picture 2" descr="What Are LLM Hallucinations and How to Avoid Them?">
            <a:extLst>
              <a:ext uri="{FF2B5EF4-FFF2-40B4-BE49-F238E27FC236}">
                <a16:creationId xmlns:a16="http://schemas.microsoft.com/office/drawing/2014/main" id="{E9874122-0619-F5E2-76F3-4BE04039FE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7624" y="506932"/>
            <a:ext cx="4747247" cy="536199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BA807548-1082-FC11-A6BA-33C01CB3CE41}"/>
              </a:ext>
            </a:extLst>
          </p:cNvPr>
          <p:cNvPicPr>
            <a:picLocks noChangeAspect="1"/>
          </p:cNvPicPr>
          <p:nvPr/>
        </p:nvPicPr>
        <p:blipFill>
          <a:blip r:embed="rId3"/>
          <a:stretch>
            <a:fillRect/>
          </a:stretch>
        </p:blipFill>
        <p:spPr>
          <a:xfrm>
            <a:off x="4560472" y="3646714"/>
            <a:ext cx="1850155" cy="2222216"/>
          </a:xfrm>
          <a:prstGeom prst="rect">
            <a:avLst/>
          </a:prstGeom>
        </p:spPr>
      </p:pic>
    </p:spTree>
    <p:extLst>
      <p:ext uri="{BB962C8B-B14F-4D97-AF65-F5344CB8AC3E}">
        <p14:creationId xmlns:p14="http://schemas.microsoft.com/office/powerpoint/2010/main" val="31838653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67A4EE6-5D6C-7DFE-296C-652D2A7E4229}"/>
              </a:ext>
            </a:extLst>
          </p:cNvPr>
          <p:cNvSpPr>
            <a:spLocks noGrp="1"/>
          </p:cNvSpPr>
          <p:nvPr>
            <p:ph type="sldNum" sz="quarter" idx="11"/>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10B5F218-8A30-41D1-99B7-7711F0BC616D}" type="slidenum">
              <a:rPr kumimoji="0" lang="en-US" sz="1333" b="1" i="0" u="none" strike="noStrike" kern="0" cap="none" spc="0" normalizeH="0" baseline="0" noProof="0" smtClean="0">
                <a:ln>
                  <a:noFill/>
                </a:ln>
                <a:solidFill>
                  <a:srgbClr val="000000">
                    <a:lumMod val="50000"/>
                    <a:lumOff val="50000"/>
                  </a:srgbClr>
                </a:solidFill>
                <a:effectLst/>
                <a:uLnTx/>
                <a:uFillTx/>
                <a:latin typeface="Calibri" panose="020F0502020204030204" pitchFamily="34" charset="0"/>
                <a:cs typeface="Calibri" panose="020F0502020204030204" pitchFamily="34" charset="0"/>
              </a:rPr>
              <a:pPr marL="0" marR="0" lvl="0" indent="0" algn="r" defTabSz="914400" eaLnBrk="1" fontAlgn="auto" latinLnBrk="0" hangingPunct="1">
                <a:lnSpc>
                  <a:spcPct val="100000"/>
                </a:lnSpc>
                <a:spcBef>
                  <a:spcPts val="0"/>
                </a:spcBef>
                <a:spcAft>
                  <a:spcPts val="0"/>
                </a:spcAft>
                <a:buClrTx/>
                <a:buSzTx/>
                <a:buFontTx/>
                <a:buNone/>
                <a:tabLst/>
                <a:defRPr/>
              </a:pPr>
              <a:t>26</a:t>
            </a:fld>
            <a:endParaRPr kumimoji="0" lang="en-US" sz="1333" b="1" i="0" u="none" strike="noStrike" kern="0" cap="none" spc="0" normalizeH="0" baseline="0" noProof="0">
              <a:ln>
                <a:noFill/>
              </a:ln>
              <a:solidFill>
                <a:srgbClr val="000000">
                  <a:lumMod val="50000"/>
                  <a:lumOff val="50000"/>
                </a:srgbClr>
              </a:solidFill>
              <a:effectLst/>
              <a:uLnTx/>
              <a:uFillTx/>
              <a:latin typeface="Calibri" panose="020F0502020204030204" pitchFamily="34" charset="0"/>
              <a:cs typeface="Calibri" panose="020F0502020204030204" pitchFamily="34" charset="0"/>
            </a:endParaRPr>
          </a:p>
        </p:txBody>
      </p:sp>
      <p:sp>
        <p:nvSpPr>
          <p:cNvPr id="5" name="Title 4">
            <a:extLst>
              <a:ext uri="{FF2B5EF4-FFF2-40B4-BE49-F238E27FC236}">
                <a16:creationId xmlns:a16="http://schemas.microsoft.com/office/drawing/2014/main" id="{25946615-00EB-907E-F8BF-9259E5ACB44C}"/>
              </a:ext>
            </a:extLst>
          </p:cNvPr>
          <p:cNvSpPr>
            <a:spLocks noGrp="1"/>
          </p:cNvSpPr>
          <p:nvPr>
            <p:ph type="title"/>
          </p:nvPr>
        </p:nvSpPr>
        <p:spPr/>
        <p:txBody>
          <a:bodyPr>
            <a:normAutofit/>
          </a:bodyPr>
          <a:lstStyle/>
          <a:p>
            <a:r>
              <a:rPr lang="en-US" sz="3200" dirty="0"/>
              <a:t>…But it doesn’t know MY data.</a:t>
            </a:r>
            <a:endParaRPr lang="en-US" dirty="0"/>
          </a:p>
        </p:txBody>
      </p:sp>
      <p:sp>
        <p:nvSpPr>
          <p:cNvPr id="7" name="Content Placeholder 7">
            <a:extLst>
              <a:ext uri="{FF2B5EF4-FFF2-40B4-BE49-F238E27FC236}">
                <a16:creationId xmlns:a16="http://schemas.microsoft.com/office/drawing/2014/main" id="{0E9E04E7-5B4A-636F-0ACA-1EFD8A55CE6E}"/>
              </a:ext>
            </a:extLst>
          </p:cNvPr>
          <p:cNvSpPr txBox="1">
            <a:spLocks/>
          </p:cNvSpPr>
          <p:nvPr/>
        </p:nvSpPr>
        <p:spPr>
          <a:xfrm>
            <a:off x="5333590" y="5094029"/>
            <a:ext cx="6310231" cy="860253"/>
          </a:xfrm>
        </p:spPr>
        <p:txBody>
          <a:bodyPr vert="horz" lIns="91440" tIns="45720" rIns="91440" bIns="45720" numCol="2" rtlCol="0" anchor="t">
            <a:normAutofit fontScale="92500" lnSpcReduction="10000"/>
          </a:bodyPr>
          <a:lstStyle>
            <a:lvl1pPr marL="457155" indent="-457155" algn="l" defTabSz="1219080" rtl="0" eaLnBrk="1" latinLnBrk="0" hangingPunct="1">
              <a:spcBef>
                <a:spcPct val="20000"/>
              </a:spcBef>
              <a:buFont typeface="Arial" pitchFamily="34" charset="0"/>
              <a:buChar char="•"/>
              <a:defRPr lang="en-US" sz="3200" kern="1200" dirty="0" smtClean="0">
                <a:solidFill>
                  <a:schemeClr val="tx1">
                    <a:lumMod val="65000"/>
                    <a:lumOff val="35000"/>
                  </a:schemeClr>
                </a:solidFill>
                <a:latin typeface="+mn-lt"/>
                <a:ea typeface="+mn-ea"/>
                <a:cs typeface="+mn-cs"/>
              </a:defRPr>
            </a:lvl1pPr>
            <a:lvl2pPr marL="990502" indent="-380962" algn="l" defTabSz="1219080" rtl="0" eaLnBrk="1" latinLnBrk="0" hangingPunct="1">
              <a:spcBef>
                <a:spcPct val="20000"/>
              </a:spcBef>
              <a:buFont typeface="Arial" pitchFamily="34" charset="0"/>
              <a:buChar char="–"/>
              <a:defRPr lang="en-US" sz="2667" kern="1200" dirty="0" smtClean="0">
                <a:solidFill>
                  <a:schemeClr val="tx1">
                    <a:lumMod val="65000"/>
                    <a:lumOff val="35000"/>
                  </a:schemeClr>
                </a:solidFill>
                <a:latin typeface="+mn-lt"/>
                <a:ea typeface="+mn-ea"/>
                <a:cs typeface="+mn-cs"/>
              </a:defRPr>
            </a:lvl2pPr>
            <a:lvl3pPr marL="1523849" indent="-304768" algn="l" defTabSz="1219080" rtl="0" eaLnBrk="1" latinLnBrk="0" hangingPunct="1">
              <a:spcBef>
                <a:spcPct val="20000"/>
              </a:spcBef>
              <a:buFont typeface="Arial" pitchFamily="34" charset="0"/>
              <a:buChar char="•"/>
              <a:defRPr lang="en-US" sz="2400" kern="1200" dirty="0" smtClean="0">
                <a:solidFill>
                  <a:schemeClr val="tx1">
                    <a:lumMod val="65000"/>
                    <a:lumOff val="35000"/>
                  </a:schemeClr>
                </a:solidFill>
                <a:latin typeface="+mn-lt"/>
                <a:ea typeface="+mn-ea"/>
                <a:cs typeface="+mn-cs"/>
              </a:defRPr>
            </a:lvl3pPr>
            <a:lvl4pPr marL="2133387" indent="-304768" algn="l" defTabSz="121908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2926" indent="-304768" algn="l" defTabSz="121908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464" indent="-304768" algn="l" defTabSz="121908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005" indent="-304768" algn="l" defTabSz="121908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544" indent="-304768" algn="l" defTabSz="121908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082" indent="-304768" algn="l" defTabSz="121908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457155" marR="0" lvl="0" indent="-457155" algn="l" defTabSz="1219080" rtl="0" eaLnBrk="1" fontAlgn="auto" latinLnBrk="0" hangingPunct="1">
              <a:lnSpc>
                <a:spcPct val="100000"/>
              </a:lnSpc>
              <a:spcBef>
                <a:spcPct val="20000"/>
              </a:spcBef>
              <a:spcAft>
                <a:spcPts val="0"/>
              </a:spcAft>
              <a:buClrTx/>
              <a:buSzTx/>
              <a:buFont typeface="Arial" pitchFamily="34" charset="0"/>
              <a:buChar char="•"/>
              <a:tabLst/>
              <a:defRPr/>
            </a:pPr>
            <a:r>
              <a:rPr kumimoji="0" lang="en-US" sz="1700" b="0" i="0" u="none" strike="noStrike" kern="1200" cap="none" spc="0" normalizeH="0" baseline="0" noProof="0" dirty="0">
                <a:ln>
                  <a:noFill/>
                </a:ln>
                <a:solidFill>
                  <a:srgbClr val="000000">
                    <a:lumMod val="65000"/>
                    <a:lumOff val="35000"/>
                  </a:srgbClr>
                </a:solidFill>
                <a:effectLst/>
                <a:uLnTx/>
                <a:uFillTx/>
                <a:latin typeface="Calibri"/>
                <a:ea typeface="+mn-ea"/>
                <a:cs typeface="+mn-cs"/>
              </a:rPr>
              <a:t>Data “grounding”</a:t>
            </a:r>
          </a:p>
          <a:p>
            <a:pPr marL="457155" marR="0" lvl="0" indent="-457155" algn="l" defTabSz="1219080" rtl="0" eaLnBrk="1" fontAlgn="auto" latinLnBrk="0" hangingPunct="1">
              <a:lnSpc>
                <a:spcPct val="100000"/>
              </a:lnSpc>
              <a:spcBef>
                <a:spcPct val="20000"/>
              </a:spcBef>
              <a:spcAft>
                <a:spcPts val="0"/>
              </a:spcAft>
              <a:buClrTx/>
              <a:buSzTx/>
              <a:buFont typeface="Arial" pitchFamily="34" charset="0"/>
              <a:buChar char="•"/>
              <a:tabLst/>
              <a:defRPr/>
            </a:pPr>
            <a:r>
              <a:rPr kumimoji="0" lang="en-US" sz="1700" b="0" i="0" u="none" strike="noStrike" kern="1200" cap="none" spc="0" normalizeH="0" baseline="0" noProof="0" dirty="0">
                <a:ln>
                  <a:noFill/>
                </a:ln>
                <a:solidFill>
                  <a:srgbClr val="000000">
                    <a:lumMod val="65000"/>
                    <a:lumOff val="35000"/>
                  </a:srgbClr>
                </a:solidFill>
                <a:effectLst/>
                <a:uLnTx/>
                <a:uFillTx/>
                <a:latin typeface="Calibri"/>
                <a:ea typeface="+mn-ea"/>
                <a:cs typeface="+mn-cs"/>
              </a:rPr>
              <a:t>Relatively easy to set up </a:t>
            </a:r>
          </a:p>
          <a:p>
            <a:pPr marL="457155" marR="0" lvl="0" indent="-457155" algn="l" defTabSz="1219080" rtl="0" eaLnBrk="1" fontAlgn="auto" latinLnBrk="0" hangingPunct="1">
              <a:lnSpc>
                <a:spcPct val="100000"/>
              </a:lnSpc>
              <a:spcBef>
                <a:spcPct val="20000"/>
              </a:spcBef>
              <a:spcAft>
                <a:spcPts val="0"/>
              </a:spcAft>
              <a:buClrTx/>
              <a:buSzTx/>
              <a:buFont typeface="Arial" pitchFamily="34" charset="0"/>
              <a:buChar char="•"/>
              <a:tabLst/>
              <a:defRPr/>
            </a:pPr>
            <a:endParaRPr kumimoji="0" lang="en-US" sz="1700" b="0" i="0" u="none" strike="noStrike" kern="1200" cap="none" spc="0" normalizeH="0" baseline="0" noProof="0" dirty="0">
              <a:ln>
                <a:noFill/>
              </a:ln>
              <a:solidFill>
                <a:srgbClr val="000000">
                  <a:lumMod val="65000"/>
                  <a:lumOff val="35000"/>
                </a:srgbClr>
              </a:solidFill>
              <a:effectLst/>
              <a:uLnTx/>
              <a:uFillTx/>
              <a:latin typeface="Calibri"/>
              <a:ea typeface="+mn-ea"/>
              <a:cs typeface="+mn-cs"/>
            </a:endParaRPr>
          </a:p>
          <a:p>
            <a:pPr marL="457155" marR="0" lvl="0" indent="-457155" algn="l" defTabSz="1219080" rtl="0" eaLnBrk="1" fontAlgn="auto" latinLnBrk="0" hangingPunct="1">
              <a:lnSpc>
                <a:spcPct val="100000"/>
              </a:lnSpc>
              <a:spcBef>
                <a:spcPct val="20000"/>
              </a:spcBef>
              <a:spcAft>
                <a:spcPts val="0"/>
              </a:spcAft>
              <a:buClrTx/>
              <a:buSzTx/>
              <a:buFont typeface="Arial" pitchFamily="34" charset="0"/>
              <a:buChar char="•"/>
              <a:tabLst/>
              <a:defRPr/>
            </a:pPr>
            <a:r>
              <a:rPr kumimoji="0" lang="en-US" sz="1700" b="0" i="0" u="none" strike="noStrike" kern="1200" cap="none" spc="0" normalizeH="0" baseline="0" noProof="0" dirty="0">
                <a:ln>
                  <a:noFill/>
                </a:ln>
                <a:solidFill>
                  <a:srgbClr val="000000">
                    <a:lumMod val="65000"/>
                    <a:lumOff val="35000"/>
                  </a:srgbClr>
                </a:solidFill>
                <a:effectLst/>
                <a:uLnTx/>
                <a:uFillTx/>
                <a:latin typeface="Calibri"/>
                <a:ea typeface="+mn-ea"/>
                <a:cs typeface="+mn-cs"/>
              </a:rPr>
              <a:t>No training required</a:t>
            </a:r>
          </a:p>
          <a:p>
            <a:pPr marL="457155" marR="0" lvl="0" indent="-457155" algn="l" defTabSz="1219080" rtl="0" eaLnBrk="1" fontAlgn="auto" latinLnBrk="0" hangingPunct="1">
              <a:lnSpc>
                <a:spcPct val="100000"/>
              </a:lnSpc>
              <a:spcBef>
                <a:spcPct val="20000"/>
              </a:spcBef>
              <a:spcAft>
                <a:spcPts val="0"/>
              </a:spcAft>
              <a:buClrTx/>
              <a:buSzTx/>
              <a:buFont typeface="Arial" pitchFamily="34" charset="0"/>
              <a:buChar char="•"/>
              <a:tabLst/>
              <a:defRPr/>
            </a:pPr>
            <a:r>
              <a:rPr kumimoji="0" lang="en-US" sz="1700" b="0" i="0" u="none" strike="noStrike" kern="1200" cap="none" spc="0" normalizeH="0" baseline="0" noProof="0" dirty="0">
                <a:ln>
                  <a:noFill/>
                </a:ln>
                <a:solidFill>
                  <a:srgbClr val="000000">
                    <a:lumMod val="65000"/>
                    <a:lumOff val="35000"/>
                  </a:srgbClr>
                </a:solidFill>
                <a:effectLst/>
                <a:uLnTx/>
                <a:uFillTx/>
                <a:latin typeface="Calibri"/>
                <a:ea typeface="+mn-ea"/>
                <a:cs typeface="+mn-cs"/>
              </a:rPr>
              <a:t>Providing context within the prompt</a:t>
            </a:r>
          </a:p>
        </p:txBody>
      </p:sp>
      <p:pic>
        <p:nvPicPr>
          <p:cNvPr id="8" name="Picture 2" descr="Architecture diagram of information retrieval with search and ChatGPT.">
            <a:extLst>
              <a:ext uri="{FF2B5EF4-FFF2-40B4-BE49-F238E27FC236}">
                <a16:creationId xmlns:a16="http://schemas.microsoft.com/office/drawing/2014/main" id="{6A804F4F-522F-9D50-482A-D1A3F0EA55D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835464" y="903718"/>
            <a:ext cx="6922008" cy="311490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2872A6C3-FF2C-56F0-C189-26B7BD80E7C3}"/>
              </a:ext>
            </a:extLst>
          </p:cNvPr>
          <p:cNvSpPr txBox="1"/>
          <p:nvPr/>
        </p:nvSpPr>
        <p:spPr>
          <a:xfrm>
            <a:off x="186267" y="5934054"/>
            <a:ext cx="10172476" cy="2308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chemeClr val="bg1">
                    <a:lumMod val="65000"/>
                  </a:schemeClr>
                </a:solidFill>
                <a:effectLst/>
                <a:uLnTx/>
                <a:uFillTx/>
              </a:rPr>
              <a:t>Image Source: “Retrieval-Augmented Generation overview,” Microsoft Azure, https://learn.microsoft.com/en-us/azure/search/retrieval-augmented-generation-overview</a:t>
            </a:r>
          </a:p>
        </p:txBody>
      </p:sp>
      <p:sp>
        <p:nvSpPr>
          <p:cNvPr id="10" name="Content Placeholder 3">
            <a:extLst>
              <a:ext uri="{FF2B5EF4-FFF2-40B4-BE49-F238E27FC236}">
                <a16:creationId xmlns:a16="http://schemas.microsoft.com/office/drawing/2014/main" id="{E9F70D0F-FAB7-F8A7-C08B-39EF5012F92F}"/>
              </a:ext>
            </a:extLst>
          </p:cNvPr>
          <p:cNvSpPr txBox="1">
            <a:spLocks/>
          </p:cNvSpPr>
          <p:nvPr/>
        </p:nvSpPr>
        <p:spPr>
          <a:xfrm>
            <a:off x="392620" y="1797080"/>
            <a:ext cx="4498848" cy="3584448"/>
          </a:xfrm>
          <a:prstGeom prst="rect">
            <a:avLst/>
          </a:prstGeom>
        </p:spPr>
        <p:txBody>
          <a:bodyPr vert="horz" lIns="91440" tIns="45720" rIns="91440" bIns="45720" rtlCol="0" anchor="t">
            <a:normAutofit fontScale="92500" lnSpcReduction="10000"/>
          </a:bodyPr>
          <a:lstStyle>
            <a:lvl1pPr marL="457155" indent="-457155" algn="l" defTabSz="1219080" rtl="0" eaLnBrk="1" latinLnBrk="0" hangingPunct="1">
              <a:spcBef>
                <a:spcPct val="20000"/>
              </a:spcBef>
              <a:buFont typeface="Arial" pitchFamily="34" charset="0"/>
              <a:buChar char="•"/>
              <a:defRPr lang="en-US" sz="3200" kern="1200" dirty="0" smtClean="0">
                <a:solidFill>
                  <a:schemeClr val="tx1">
                    <a:lumMod val="65000"/>
                    <a:lumOff val="35000"/>
                  </a:schemeClr>
                </a:solidFill>
                <a:latin typeface="+mn-lt"/>
                <a:ea typeface="+mn-ea"/>
                <a:cs typeface="+mn-cs"/>
              </a:defRPr>
            </a:lvl1pPr>
            <a:lvl2pPr marL="990502" indent="-380962" algn="l" defTabSz="1219080" rtl="0" eaLnBrk="1" latinLnBrk="0" hangingPunct="1">
              <a:spcBef>
                <a:spcPct val="20000"/>
              </a:spcBef>
              <a:buFont typeface="Arial" pitchFamily="34" charset="0"/>
              <a:buChar char="–"/>
              <a:defRPr lang="en-US" sz="2667" kern="1200" dirty="0" smtClean="0">
                <a:solidFill>
                  <a:schemeClr val="tx1">
                    <a:lumMod val="65000"/>
                    <a:lumOff val="35000"/>
                  </a:schemeClr>
                </a:solidFill>
                <a:latin typeface="+mn-lt"/>
                <a:ea typeface="+mn-ea"/>
                <a:cs typeface="+mn-cs"/>
              </a:defRPr>
            </a:lvl2pPr>
            <a:lvl3pPr marL="1523849" indent="-304768" algn="l" defTabSz="1219080" rtl="0" eaLnBrk="1" latinLnBrk="0" hangingPunct="1">
              <a:spcBef>
                <a:spcPct val="20000"/>
              </a:spcBef>
              <a:buFont typeface="Arial" pitchFamily="34" charset="0"/>
              <a:buChar char="•"/>
              <a:defRPr lang="en-US" sz="2400" kern="1200" dirty="0" smtClean="0">
                <a:solidFill>
                  <a:schemeClr val="tx1">
                    <a:lumMod val="65000"/>
                    <a:lumOff val="35000"/>
                  </a:schemeClr>
                </a:solidFill>
                <a:latin typeface="+mn-lt"/>
                <a:ea typeface="+mn-ea"/>
                <a:cs typeface="+mn-cs"/>
              </a:defRPr>
            </a:lvl3pPr>
            <a:lvl4pPr marL="2133387" indent="-304768" algn="l" defTabSz="121908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2926" indent="-304768" algn="l" defTabSz="121908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464" indent="-304768" algn="l" defTabSz="121908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005" indent="-304768" algn="l" defTabSz="121908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544" indent="-304768" algn="l" defTabSz="121908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082" indent="-304768" algn="l" defTabSz="121908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marR="0" lvl="0" indent="0" algn="l" defTabSz="1219080" rtl="0" eaLnBrk="1" fontAlgn="auto" latinLnBrk="0" hangingPunct="1">
              <a:lnSpc>
                <a:spcPct val="100000"/>
              </a:lnSpc>
              <a:spcBef>
                <a:spcPct val="20000"/>
              </a:spcBef>
              <a:spcAft>
                <a:spcPts val="0"/>
              </a:spcAft>
              <a:buClrTx/>
              <a:buSzTx/>
              <a:buFont typeface="Arial" pitchFamily="34" charset="0"/>
              <a:buNone/>
              <a:tabLst/>
              <a:defRPr/>
            </a:pPr>
            <a:r>
              <a:rPr kumimoji="0" lang="en-US" sz="1600" b="1" i="0" u="none" strike="noStrike" kern="1200" cap="none" spc="0" normalizeH="0" baseline="0" noProof="0" dirty="0">
                <a:ln>
                  <a:noFill/>
                </a:ln>
                <a:solidFill>
                  <a:srgbClr val="000000">
                    <a:lumMod val="65000"/>
                    <a:lumOff val="35000"/>
                  </a:srgbClr>
                </a:solidFill>
                <a:effectLst/>
                <a:uLnTx/>
                <a:uFillTx/>
                <a:latin typeface="Calibri"/>
                <a:ea typeface="+mn-ea"/>
                <a:cs typeface="+mn-cs"/>
              </a:rPr>
              <a:t>How to get a LLM trained to your domain.</a:t>
            </a:r>
          </a:p>
          <a:p>
            <a:pPr marL="457155" marR="0" lvl="0" indent="-457155" algn="l" defTabSz="1219080" rtl="0" eaLnBrk="1" fontAlgn="auto" latinLnBrk="0" hangingPunct="1">
              <a:lnSpc>
                <a:spcPct val="100000"/>
              </a:lnSpc>
              <a:spcBef>
                <a:spcPct val="20000"/>
              </a:spcBef>
              <a:spcAft>
                <a:spcPts val="0"/>
              </a:spcAft>
              <a:buClrTx/>
              <a:buSzTx/>
              <a:buFont typeface="Arial" pitchFamily="34" charset="0"/>
              <a:buChar char="•"/>
              <a:tabLst/>
              <a:defRPr/>
            </a:pPr>
            <a:r>
              <a:rPr kumimoji="0" lang="en-US" sz="1600" b="1" i="0" u="none" strike="noStrike" kern="1200" cap="none" spc="0" normalizeH="0" baseline="0" noProof="0" dirty="0">
                <a:ln>
                  <a:noFill/>
                </a:ln>
                <a:solidFill>
                  <a:srgbClr val="000000">
                    <a:lumMod val="65000"/>
                    <a:lumOff val="35000"/>
                  </a:srgbClr>
                </a:solidFill>
                <a:effectLst/>
                <a:uLnTx/>
                <a:uFillTx/>
                <a:latin typeface="Calibri"/>
                <a:ea typeface="+mn-ea"/>
                <a:cs typeface="+mn-cs"/>
              </a:rPr>
              <a:t>Build: </a:t>
            </a:r>
            <a:r>
              <a:rPr kumimoji="0" lang="en-US" sz="1600" b="0" i="0" u="none" strike="noStrike" kern="1200" cap="none" spc="0" normalizeH="0" baseline="0" noProof="0" dirty="0">
                <a:ln>
                  <a:noFill/>
                </a:ln>
                <a:solidFill>
                  <a:srgbClr val="000000">
                    <a:lumMod val="65000"/>
                    <a:lumOff val="35000"/>
                  </a:srgbClr>
                </a:solidFill>
                <a:effectLst/>
                <a:uLnTx/>
                <a:uFillTx/>
                <a:latin typeface="Calibri"/>
                <a:ea typeface="+mn-ea"/>
                <a:cs typeface="+mn-cs"/>
              </a:rPr>
              <a:t>Train on your own annotated data (The training costs for GPT-4 was around $63 million)</a:t>
            </a:r>
          </a:p>
          <a:p>
            <a:pPr marL="457155" marR="0" lvl="0" indent="-457155" algn="l" defTabSz="1219080" rtl="0" eaLnBrk="1" fontAlgn="auto" latinLnBrk="0" hangingPunct="1">
              <a:lnSpc>
                <a:spcPct val="100000"/>
              </a:lnSpc>
              <a:spcBef>
                <a:spcPct val="20000"/>
              </a:spcBef>
              <a:spcAft>
                <a:spcPts val="0"/>
              </a:spcAft>
              <a:buClrTx/>
              <a:buSzTx/>
              <a:buFont typeface="Arial" pitchFamily="34" charset="0"/>
              <a:buChar char="•"/>
              <a:tabLst/>
              <a:defRPr/>
            </a:pPr>
            <a:r>
              <a:rPr kumimoji="0" lang="en-US" sz="1600" b="1" i="0" u="none" strike="noStrike" kern="1200" cap="none" spc="0" normalizeH="0" baseline="0" noProof="0" dirty="0">
                <a:ln>
                  <a:noFill/>
                </a:ln>
                <a:solidFill>
                  <a:srgbClr val="000000">
                    <a:lumMod val="65000"/>
                    <a:lumOff val="35000"/>
                  </a:srgbClr>
                </a:solidFill>
                <a:effectLst/>
                <a:uLnTx/>
                <a:uFillTx/>
                <a:latin typeface="Calibri"/>
                <a:ea typeface="+mn-ea"/>
                <a:cs typeface="+mn-cs"/>
              </a:rPr>
              <a:t>Fine Tuning: </a:t>
            </a:r>
            <a:r>
              <a:rPr kumimoji="0" lang="en-US" sz="1600" b="0" i="0" u="none" strike="noStrike" kern="1200" cap="none" spc="0" normalizeH="0" baseline="0" noProof="0" dirty="0">
                <a:ln>
                  <a:noFill/>
                </a:ln>
                <a:solidFill>
                  <a:srgbClr val="000000">
                    <a:lumMod val="65000"/>
                    <a:lumOff val="35000"/>
                  </a:srgbClr>
                </a:solidFill>
                <a:effectLst/>
                <a:uLnTx/>
                <a:uFillTx/>
                <a:latin typeface="Calibri"/>
                <a:ea typeface="+mn-ea"/>
                <a:cs typeface="+mn-cs"/>
              </a:rPr>
              <a:t>Adjusting the weights of a pre-trained model to specialize in specific tasks.</a:t>
            </a:r>
          </a:p>
          <a:p>
            <a:pPr marL="457155" marR="0" lvl="0" indent="-457155" algn="l" defTabSz="1219080" rtl="0" eaLnBrk="1" fontAlgn="auto" latinLnBrk="0" hangingPunct="1">
              <a:lnSpc>
                <a:spcPct val="100000"/>
              </a:lnSpc>
              <a:spcBef>
                <a:spcPct val="20000"/>
              </a:spcBef>
              <a:spcAft>
                <a:spcPts val="0"/>
              </a:spcAft>
              <a:buClrTx/>
              <a:buSzTx/>
              <a:buFont typeface="Arial" pitchFamily="34" charset="0"/>
              <a:buChar char="•"/>
              <a:tabLst/>
              <a:defRPr/>
            </a:pPr>
            <a:r>
              <a:rPr kumimoji="0" lang="en-US" sz="1600" b="1" i="0" u="none" strike="noStrike" kern="1200" cap="none" spc="0" normalizeH="0" baseline="0" noProof="0" dirty="0">
                <a:ln>
                  <a:noFill/>
                </a:ln>
                <a:solidFill>
                  <a:srgbClr val="000000">
                    <a:lumMod val="65000"/>
                    <a:lumOff val="35000"/>
                  </a:srgbClr>
                </a:solidFill>
                <a:effectLst/>
                <a:uLnTx/>
                <a:uFillTx/>
                <a:latin typeface="Calibri"/>
                <a:ea typeface="+mn-ea"/>
                <a:cs typeface="+mn-cs"/>
              </a:rPr>
              <a:t>Reinforcement learning from human feedback (RLHF): </a:t>
            </a:r>
            <a:r>
              <a:rPr kumimoji="0" lang="en-US" sz="1600" b="0" i="0" u="none" strike="noStrike" kern="1200" cap="none" spc="0" normalizeH="0" baseline="0" noProof="0" dirty="0">
                <a:ln>
                  <a:noFill/>
                </a:ln>
                <a:solidFill>
                  <a:srgbClr val="000000">
                    <a:lumMod val="65000"/>
                    <a:lumOff val="35000"/>
                  </a:srgbClr>
                </a:solidFill>
                <a:effectLst/>
                <a:uLnTx/>
                <a:uFillTx/>
                <a:latin typeface="Calibri"/>
                <a:ea typeface="+mn-ea"/>
                <a:cs typeface="+mn-cs"/>
              </a:rPr>
              <a:t>An advanced training technique where the model learns from human feedback to make decisions or generate outputs that align more closely with human judgment or preferences.</a:t>
            </a:r>
          </a:p>
          <a:p>
            <a:pPr marL="457155" marR="0" lvl="0" indent="-457155" algn="l" defTabSz="1219080" rtl="0" eaLnBrk="1" fontAlgn="auto" latinLnBrk="0" hangingPunct="1">
              <a:lnSpc>
                <a:spcPct val="100000"/>
              </a:lnSpc>
              <a:spcBef>
                <a:spcPct val="20000"/>
              </a:spcBef>
              <a:spcAft>
                <a:spcPts val="0"/>
              </a:spcAft>
              <a:buClrTx/>
              <a:buSzTx/>
              <a:buFont typeface="Arial" pitchFamily="34" charset="0"/>
              <a:buChar char="•"/>
              <a:tabLst/>
              <a:defRPr/>
            </a:pPr>
            <a:r>
              <a:rPr kumimoji="0" lang="en-US" sz="1600" b="1" i="0" u="none" strike="noStrike" kern="1200" cap="none" spc="0" normalizeH="0" baseline="0" noProof="0" dirty="0">
                <a:ln>
                  <a:noFill/>
                </a:ln>
                <a:solidFill>
                  <a:srgbClr val="000000">
                    <a:lumMod val="65000"/>
                    <a:lumOff val="35000"/>
                  </a:srgbClr>
                </a:solidFill>
                <a:effectLst/>
                <a:uLnTx/>
                <a:uFillTx/>
                <a:latin typeface="Calibri"/>
                <a:ea typeface="+mn-ea"/>
                <a:cs typeface="+mn-cs"/>
              </a:rPr>
              <a:t>Retrieval Augmented Generation (RAG): </a:t>
            </a:r>
            <a:r>
              <a:rPr kumimoji="0" lang="en-US" sz="1600" b="0" i="0" u="none" strike="noStrike" kern="1200" cap="none" spc="0" normalizeH="0" baseline="0" noProof="0" dirty="0">
                <a:ln>
                  <a:noFill/>
                </a:ln>
                <a:solidFill>
                  <a:srgbClr val="000000">
                    <a:lumMod val="65000"/>
                    <a:lumOff val="35000"/>
                  </a:srgbClr>
                </a:solidFill>
                <a:effectLst/>
                <a:uLnTx/>
                <a:uFillTx/>
                <a:latin typeface="Calibri"/>
                <a:ea typeface="+mn-ea"/>
                <a:cs typeface="+mn-cs"/>
              </a:rPr>
              <a:t>Combines the generative capabilities of LLMs with the retrieval capabilities of search. Allowing the model to pull in information from external databases or text to inform its responses.</a:t>
            </a:r>
          </a:p>
        </p:txBody>
      </p:sp>
      <p:pic>
        <p:nvPicPr>
          <p:cNvPr id="1026" name="Picture 2">
            <a:extLst>
              <a:ext uri="{FF2B5EF4-FFF2-40B4-BE49-F238E27FC236}">
                <a16:creationId xmlns:a16="http://schemas.microsoft.com/office/drawing/2014/main" id="{9BD04B33-C0EB-DB79-EAF7-DF209AE998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99105" y="4151948"/>
            <a:ext cx="5450730" cy="74473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83558D4-A3DA-A018-77FD-1200B688603E}"/>
              </a:ext>
            </a:extLst>
          </p:cNvPr>
          <p:cNvSpPr txBox="1"/>
          <p:nvPr/>
        </p:nvSpPr>
        <p:spPr>
          <a:xfrm>
            <a:off x="541485" y="1089466"/>
            <a:ext cx="4123648" cy="369332"/>
          </a:xfrm>
          <a:prstGeom prst="rect">
            <a:avLst/>
          </a:prstGeom>
          <a:noFill/>
        </p:spPr>
        <p:txBody>
          <a:bodyPr wrap="square" rtlCol="0">
            <a:spAutoFit/>
          </a:bodyPr>
          <a:lstStyle/>
          <a:p>
            <a:r>
              <a:rPr lang="en-US" sz="1800" dirty="0"/>
              <a:t>Retrieval Augmented Generation (RAG)</a:t>
            </a:r>
            <a:endParaRPr lang="en-US" dirty="0"/>
          </a:p>
        </p:txBody>
      </p:sp>
    </p:spTree>
    <p:extLst>
      <p:ext uri="{BB962C8B-B14F-4D97-AF65-F5344CB8AC3E}">
        <p14:creationId xmlns:p14="http://schemas.microsoft.com/office/powerpoint/2010/main" val="28750350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3926E98-5625-A513-B3FF-2D565314D04A}"/>
              </a:ext>
            </a:extLst>
          </p:cNvPr>
          <p:cNvSpPr>
            <a:spLocks noGrp="1"/>
          </p:cNvSpPr>
          <p:nvPr>
            <p:ph type="sldNum" sz="quarter" idx="11"/>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10B5F218-8A30-41D1-99B7-7711F0BC616D}" type="slidenum">
              <a:rPr kumimoji="0" lang="en-US" sz="1333" b="1" i="0" u="none" strike="noStrike" kern="0" cap="none" spc="0" normalizeH="0" baseline="0" noProof="0" smtClean="0">
                <a:ln>
                  <a:noFill/>
                </a:ln>
                <a:solidFill>
                  <a:srgbClr val="000000">
                    <a:lumMod val="50000"/>
                    <a:lumOff val="50000"/>
                  </a:srgbClr>
                </a:solidFill>
                <a:effectLst/>
                <a:uLnTx/>
                <a:uFillTx/>
                <a:latin typeface="Calibri" panose="020F0502020204030204" pitchFamily="34" charset="0"/>
                <a:cs typeface="Calibri" panose="020F0502020204030204" pitchFamily="34" charset="0"/>
              </a:rPr>
              <a:pPr marL="0" marR="0" lvl="0" indent="0" algn="r" defTabSz="914400" eaLnBrk="1" fontAlgn="auto" latinLnBrk="0" hangingPunct="1">
                <a:lnSpc>
                  <a:spcPct val="100000"/>
                </a:lnSpc>
                <a:spcBef>
                  <a:spcPts val="0"/>
                </a:spcBef>
                <a:spcAft>
                  <a:spcPts val="0"/>
                </a:spcAft>
                <a:buClrTx/>
                <a:buSzTx/>
                <a:buFontTx/>
                <a:buNone/>
                <a:tabLst/>
                <a:defRPr/>
              </a:pPr>
              <a:t>27</a:t>
            </a:fld>
            <a:endParaRPr kumimoji="0" lang="en-US" sz="1333" b="1" i="0" u="none" strike="noStrike" kern="0" cap="none" spc="0" normalizeH="0" baseline="0" noProof="0">
              <a:ln>
                <a:noFill/>
              </a:ln>
              <a:solidFill>
                <a:srgbClr val="000000">
                  <a:lumMod val="50000"/>
                  <a:lumOff val="50000"/>
                </a:srgbClr>
              </a:solidFill>
              <a:effectLst/>
              <a:uLnTx/>
              <a:uFillTx/>
              <a:latin typeface="Calibri" panose="020F0502020204030204" pitchFamily="34" charset="0"/>
              <a:cs typeface="Calibri" panose="020F0502020204030204" pitchFamily="34" charset="0"/>
            </a:endParaRPr>
          </a:p>
        </p:txBody>
      </p:sp>
      <p:sp>
        <p:nvSpPr>
          <p:cNvPr id="5" name="Title 4">
            <a:extLst>
              <a:ext uri="{FF2B5EF4-FFF2-40B4-BE49-F238E27FC236}">
                <a16:creationId xmlns:a16="http://schemas.microsoft.com/office/drawing/2014/main" id="{623FFB39-C1D2-A307-66ED-0ACBF901273B}"/>
              </a:ext>
            </a:extLst>
          </p:cNvPr>
          <p:cNvSpPr>
            <a:spLocks noGrp="1"/>
          </p:cNvSpPr>
          <p:nvPr>
            <p:ph type="title"/>
          </p:nvPr>
        </p:nvSpPr>
        <p:spPr/>
        <p:txBody>
          <a:bodyPr/>
          <a:lstStyle/>
          <a:p>
            <a:r>
              <a:rPr lang="en-US" dirty="0"/>
              <a:t>Retrieval Augmented Generation In Practice</a:t>
            </a:r>
          </a:p>
        </p:txBody>
      </p:sp>
      <p:sp>
        <p:nvSpPr>
          <p:cNvPr id="6" name="Arrow: Right 5">
            <a:extLst>
              <a:ext uri="{FF2B5EF4-FFF2-40B4-BE49-F238E27FC236}">
                <a16:creationId xmlns:a16="http://schemas.microsoft.com/office/drawing/2014/main" id="{994B9615-057C-0A29-83C9-C15366F0280D}"/>
              </a:ext>
            </a:extLst>
          </p:cNvPr>
          <p:cNvSpPr/>
          <p:nvPr/>
        </p:nvSpPr>
        <p:spPr>
          <a:xfrm rot="19956287">
            <a:off x="4080122" y="3035520"/>
            <a:ext cx="1726909" cy="225001"/>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67783"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FFFFFF"/>
              </a:solidFill>
              <a:effectLst/>
              <a:uLnTx/>
              <a:uFillTx/>
              <a:latin typeface="Calibri"/>
              <a:ea typeface="+mn-ea"/>
              <a:cs typeface="+mn-cs"/>
            </a:endParaRPr>
          </a:p>
        </p:txBody>
      </p:sp>
      <p:pic>
        <p:nvPicPr>
          <p:cNvPr id="7" name="Picture 29" descr="Refresh, arrow, arrows icon - Download on Iconfinder">
            <a:extLst>
              <a:ext uri="{FF2B5EF4-FFF2-40B4-BE49-F238E27FC236}">
                <a16:creationId xmlns:a16="http://schemas.microsoft.com/office/drawing/2014/main" id="{AE05F7CE-DBEE-55CF-695A-83725F60E6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7363" y="2907038"/>
            <a:ext cx="432425" cy="432425"/>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Rounded Corners 7">
            <a:extLst>
              <a:ext uri="{FF2B5EF4-FFF2-40B4-BE49-F238E27FC236}">
                <a16:creationId xmlns:a16="http://schemas.microsoft.com/office/drawing/2014/main" id="{AF53C356-7D2A-19B6-B742-1C22349663D0}"/>
              </a:ext>
            </a:extLst>
          </p:cNvPr>
          <p:cNvSpPr/>
          <p:nvPr/>
        </p:nvSpPr>
        <p:spPr>
          <a:xfrm>
            <a:off x="7446999" y="5104549"/>
            <a:ext cx="1527188" cy="782948"/>
          </a:xfrm>
          <a:prstGeom prst="roundRect">
            <a:avLst>
              <a:gd name="adj" fmla="val 808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67783"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FFFFFF"/>
              </a:solidFill>
              <a:effectLst/>
              <a:uLnTx/>
              <a:uFillTx/>
              <a:latin typeface="Calibri"/>
              <a:ea typeface="+mn-ea"/>
              <a:cs typeface="+mn-cs"/>
            </a:endParaRPr>
          </a:p>
        </p:txBody>
      </p:sp>
      <p:sp>
        <p:nvSpPr>
          <p:cNvPr id="9" name="Rectangle: Rounded Corners 8">
            <a:extLst>
              <a:ext uri="{FF2B5EF4-FFF2-40B4-BE49-F238E27FC236}">
                <a16:creationId xmlns:a16="http://schemas.microsoft.com/office/drawing/2014/main" id="{367BB23E-6B11-0F81-71AD-40B6D7842056}"/>
              </a:ext>
            </a:extLst>
          </p:cNvPr>
          <p:cNvSpPr/>
          <p:nvPr/>
        </p:nvSpPr>
        <p:spPr>
          <a:xfrm>
            <a:off x="5342764" y="1461809"/>
            <a:ext cx="1615799" cy="1235999"/>
          </a:xfrm>
          <a:prstGeom prst="roundRect">
            <a:avLst>
              <a:gd name="adj" fmla="val 4616"/>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67783"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FFFFFF"/>
              </a:solidFill>
              <a:effectLst/>
              <a:uLnTx/>
              <a:uFillTx/>
              <a:latin typeface="Calibri"/>
              <a:ea typeface="+mn-ea"/>
              <a:cs typeface="+mn-cs"/>
            </a:endParaRPr>
          </a:p>
        </p:txBody>
      </p:sp>
      <p:sp>
        <p:nvSpPr>
          <p:cNvPr id="10" name="Rectangle: Rounded Corners 9">
            <a:extLst>
              <a:ext uri="{FF2B5EF4-FFF2-40B4-BE49-F238E27FC236}">
                <a16:creationId xmlns:a16="http://schemas.microsoft.com/office/drawing/2014/main" id="{A75A5E4D-364D-45FD-6159-8486C5800BA6}"/>
              </a:ext>
            </a:extLst>
          </p:cNvPr>
          <p:cNvSpPr/>
          <p:nvPr/>
        </p:nvSpPr>
        <p:spPr>
          <a:xfrm>
            <a:off x="3149657" y="5072484"/>
            <a:ext cx="1299830" cy="998800"/>
          </a:xfrm>
          <a:prstGeom prst="roundRect">
            <a:avLst>
              <a:gd name="adj" fmla="val 808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67783"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FFFFFF"/>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04B7EBB5-648A-BDF6-04B7-91683C1AE1DC}"/>
              </a:ext>
            </a:extLst>
          </p:cNvPr>
          <p:cNvSpPr txBox="1"/>
          <p:nvPr/>
        </p:nvSpPr>
        <p:spPr>
          <a:xfrm>
            <a:off x="5416267" y="1444795"/>
            <a:ext cx="1314015" cy="259426"/>
          </a:xfrm>
          <a:prstGeom prst="rect">
            <a:avLst/>
          </a:prstGeom>
          <a:noFill/>
        </p:spPr>
        <p:txBody>
          <a:bodyPr wrap="square" lIns="34290" rIns="34290" rtlCol="0">
            <a:noAutofit/>
          </a:bodyPr>
          <a:lstStyle/>
          <a:p>
            <a:pPr marL="214290" marR="0" lvl="0" indent="-214290" defTabSz="767783"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825" b="1" i="0" u="none" strike="noStrike" kern="0" cap="none" spc="0" normalizeH="0" baseline="0" noProof="0">
                <a:ln>
                  <a:noFill/>
                </a:ln>
                <a:solidFill>
                  <a:srgbClr val="000000"/>
                </a:solidFill>
                <a:effectLst/>
                <a:uLnTx/>
                <a:uFillTx/>
                <a:latin typeface="Calibri"/>
              </a:rPr>
              <a:t>NLP Uplift</a:t>
            </a:r>
          </a:p>
          <a:p>
            <a:pPr marL="214290" marR="0" lvl="0" indent="-214290" defTabSz="767783"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825" b="1" i="0" u="none" strike="noStrike" kern="0" cap="none" spc="0" normalizeH="0" baseline="0" noProof="0">
                <a:ln>
                  <a:noFill/>
                </a:ln>
                <a:solidFill>
                  <a:srgbClr val="000000"/>
                </a:solidFill>
                <a:effectLst/>
                <a:uLnTx/>
                <a:uFillTx/>
                <a:latin typeface="Calibri"/>
              </a:rPr>
              <a:t>Vectorization</a:t>
            </a:r>
          </a:p>
          <a:p>
            <a:pPr marL="214290" marR="0" lvl="0" indent="-214290" defTabSz="767783"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825" b="1" i="0" u="none" strike="noStrike" kern="0" cap="none" spc="0" normalizeH="0" baseline="0" noProof="0">
                <a:ln>
                  <a:noFill/>
                </a:ln>
                <a:solidFill>
                  <a:srgbClr val="000000"/>
                </a:solidFill>
                <a:effectLst/>
                <a:uLnTx/>
                <a:uFillTx/>
                <a:latin typeface="Calibri"/>
              </a:rPr>
              <a:t>Embedding</a:t>
            </a:r>
          </a:p>
          <a:p>
            <a:pPr marL="214290" marR="0" lvl="0" indent="-214290" defTabSz="767783"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825" b="1" i="0" u="none" strike="noStrike" kern="0" cap="none" spc="0" normalizeH="0" baseline="0" noProof="0">
                <a:ln>
                  <a:noFill/>
                </a:ln>
                <a:solidFill>
                  <a:srgbClr val="000000"/>
                </a:solidFill>
                <a:effectLst/>
                <a:uLnTx/>
                <a:uFillTx/>
                <a:latin typeface="Calibri"/>
              </a:rPr>
              <a:t>Search Indexing</a:t>
            </a:r>
          </a:p>
        </p:txBody>
      </p:sp>
      <p:pic>
        <p:nvPicPr>
          <p:cNvPr id="12" name="Picture 5">
            <a:extLst>
              <a:ext uri="{FF2B5EF4-FFF2-40B4-BE49-F238E27FC236}">
                <a16:creationId xmlns:a16="http://schemas.microsoft.com/office/drawing/2014/main" id="{F011B8A6-9201-A36B-8A22-3015261BB7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67440" y="3420548"/>
            <a:ext cx="957263" cy="19207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D87B703B-230A-3BF8-22B9-94E635B51EFE}"/>
              </a:ext>
            </a:extLst>
          </p:cNvPr>
          <p:cNvPicPr>
            <a:picLocks noChangeAspect="1"/>
          </p:cNvPicPr>
          <p:nvPr/>
        </p:nvPicPr>
        <p:blipFill>
          <a:blip r:embed="rId4"/>
          <a:stretch>
            <a:fillRect/>
          </a:stretch>
        </p:blipFill>
        <p:spPr>
          <a:xfrm>
            <a:off x="5433727" y="1989544"/>
            <a:ext cx="896424" cy="676611"/>
          </a:xfrm>
          <a:prstGeom prst="rect">
            <a:avLst/>
          </a:prstGeom>
        </p:spPr>
      </p:pic>
      <p:sp>
        <p:nvSpPr>
          <p:cNvPr id="16" name="TextBox 1">
            <a:extLst>
              <a:ext uri="{FF2B5EF4-FFF2-40B4-BE49-F238E27FC236}">
                <a16:creationId xmlns:a16="http://schemas.microsoft.com/office/drawing/2014/main" id="{7B796431-4910-58A8-9039-329D0F932055}"/>
              </a:ext>
            </a:extLst>
          </p:cNvPr>
          <p:cNvSpPr txBox="1"/>
          <p:nvPr/>
        </p:nvSpPr>
        <p:spPr>
          <a:xfrm rot="16200000">
            <a:off x="160208" y="4390519"/>
            <a:ext cx="775915" cy="34624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190470" rtl="0" eaLnBrk="1" fontAlgn="auto" latinLnBrk="0" hangingPunct="1">
              <a:lnSpc>
                <a:spcPct val="100000"/>
              </a:lnSpc>
              <a:spcBef>
                <a:spcPts val="0"/>
              </a:spcBef>
              <a:spcAft>
                <a:spcPts val="0"/>
              </a:spcAft>
              <a:buClrTx/>
              <a:buSzTx/>
              <a:buFontTx/>
              <a:buNone/>
              <a:tabLst/>
              <a:defRPr/>
            </a:pPr>
            <a:r>
              <a:rPr kumimoji="0" lang="en-US" sz="825" b="1" i="0" u="none" strike="noStrike" kern="1200" cap="none" spc="0" normalizeH="0" baseline="0" noProof="0">
                <a:ln>
                  <a:noFill/>
                </a:ln>
                <a:solidFill>
                  <a:srgbClr val="000000"/>
                </a:solidFill>
                <a:effectLst/>
                <a:uLnTx/>
                <a:uFillTx/>
                <a:latin typeface="Calibri"/>
                <a:ea typeface="+mn-ea"/>
                <a:cs typeface="+mn-cs"/>
              </a:rPr>
              <a:t>IM: Incident Management</a:t>
            </a:r>
          </a:p>
        </p:txBody>
      </p:sp>
      <p:sp>
        <p:nvSpPr>
          <p:cNvPr id="17" name="TextBox 1">
            <a:extLst>
              <a:ext uri="{FF2B5EF4-FFF2-40B4-BE49-F238E27FC236}">
                <a16:creationId xmlns:a16="http://schemas.microsoft.com/office/drawing/2014/main" id="{00BC8E55-E703-A745-3350-D24F8A02946B}"/>
              </a:ext>
            </a:extLst>
          </p:cNvPr>
          <p:cNvSpPr txBox="1"/>
          <p:nvPr/>
        </p:nvSpPr>
        <p:spPr>
          <a:xfrm rot="16200000">
            <a:off x="131751" y="5158934"/>
            <a:ext cx="845945" cy="34624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190470" rtl="0" eaLnBrk="1" fontAlgn="auto" latinLnBrk="0" hangingPunct="1">
              <a:lnSpc>
                <a:spcPct val="100000"/>
              </a:lnSpc>
              <a:spcBef>
                <a:spcPts val="0"/>
              </a:spcBef>
              <a:spcAft>
                <a:spcPts val="0"/>
              </a:spcAft>
              <a:buClrTx/>
              <a:buSzTx/>
              <a:buFontTx/>
              <a:buNone/>
              <a:tabLst/>
              <a:defRPr/>
            </a:pPr>
            <a:r>
              <a:rPr kumimoji="0" lang="en-US" sz="825" b="1" i="0" u="none" strike="noStrike" kern="1200" cap="none" spc="0" normalizeH="0" baseline="0" noProof="0">
                <a:ln>
                  <a:noFill/>
                </a:ln>
                <a:solidFill>
                  <a:srgbClr val="000000"/>
                </a:solidFill>
                <a:effectLst/>
                <a:uLnTx/>
                <a:uFillTx/>
                <a:latin typeface="Calibri"/>
                <a:ea typeface="+mn-ea"/>
                <a:cs typeface="+mn-cs"/>
              </a:rPr>
              <a:t>EAT: Event and Action tool</a:t>
            </a:r>
          </a:p>
        </p:txBody>
      </p:sp>
      <p:sp>
        <p:nvSpPr>
          <p:cNvPr id="18" name="TextBox 1">
            <a:extLst>
              <a:ext uri="{FF2B5EF4-FFF2-40B4-BE49-F238E27FC236}">
                <a16:creationId xmlns:a16="http://schemas.microsoft.com/office/drawing/2014/main" id="{A5943B25-C25C-1666-2027-18F9B5D0C16A}"/>
              </a:ext>
            </a:extLst>
          </p:cNvPr>
          <p:cNvSpPr txBox="1"/>
          <p:nvPr/>
        </p:nvSpPr>
        <p:spPr>
          <a:xfrm rot="16200000">
            <a:off x="160207" y="2708018"/>
            <a:ext cx="775915" cy="34624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190470" rtl="0" eaLnBrk="1" fontAlgn="auto" latinLnBrk="0" hangingPunct="1">
              <a:lnSpc>
                <a:spcPct val="100000"/>
              </a:lnSpc>
              <a:spcBef>
                <a:spcPts val="0"/>
              </a:spcBef>
              <a:spcAft>
                <a:spcPts val="0"/>
              </a:spcAft>
              <a:buClrTx/>
              <a:buSzTx/>
              <a:buFontTx/>
              <a:buNone/>
              <a:tabLst/>
              <a:defRPr/>
            </a:pPr>
            <a:r>
              <a:rPr kumimoji="0" lang="en-US" sz="825" b="1" i="0" u="none" strike="noStrike" kern="1200" cap="none" spc="0" normalizeH="0" baseline="0" noProof="0">
                <a:ln>
                  <a:noFill/>
                </a:ln>
                <a:solidFill>
                  <a:srgbClr val="000000"/>
                </a:solidFill>
                <a:effectLst/>
                <a:uLnTx/>
                <a:uFillTx/>
                <a:latin typeface="Calibri"/>
                <a:ea typeface="+mn-ea"/>
                <a:cs typeface="+mn-cs"/>
              </a:rPr>
              <a:t>Incident Reports</a:t>
            </a:r>
          </a:p>
        </p:txBody>
      </p:sp>
      <p:pic>
        <p:nvPicPr>
          <p:cNvPr id="19" name="Picture 19">
            <a:extLst>
              <a:ext uri="{FF2B5EF4-FFF2-40B4-BE49-F238E27FC236}">
                <a16:creationId xmlns:a16="http://schemas.microsoft.com/office/drawing/2014/main" id="{D04E3419-91AC-E97C-2BC1-1642F0758D6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75238" y="1843872"/>
            <a:ext cx="1000125" cy="1000125"/>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191CAAC9-1C46-83E7-1C2F-FAE4241E14A8}"/>
              </a:ext>
            </a:extLst>
          </p:cNvPr>
          <p:cNvSpPr txBox="1"/>
          <p:nvPr/>
        </p:nvSpPr>
        <p:spPr>
          <a:xfrm>
            <a:off x="3199223" y="1726379"/>
            <a:ext cx="1344850" cy="878423"/>
          </a:xfrm>
          <a:prstGeom prst="rect">
            <a:avLst/>
          </a:prstGeom>
          <a:noFill/>
        </p:spPr>
        <p:txBody>
          <a:bodyPr wrap="square" lIns="34290" rIns="34290" rtlCol="0">
            <a:noAutofit/>
          </a:bodyPr>
          <a:lstStyle/>
          <a:p>
            <a:pPr marL="0" marR="0" lvl="0" indent="0" defTabSz="767783" eaLnBrk="1" fontAlgn="auto" latinLnBrk="0" hangingPunct="1">
              <a:lnSpc>
                <a:spcPct val="100000"/>
              </a:lnSpc>
              <a:spcBef>
                <a:spcPts val="0"/>
              </a:spcBef>
              <a:spcAft>
                <a:spcPts val="0"/>
              </a:spcAft>
              <a:buClrTx/>
              <a:buSzTx/>
              <a:buFontTx/>
              <a:buNone/>
              <a:tabLst/>
              <a:defRPr/>
            </a:pPr>
            <a:r>
              <a:rPr kumimoji="0" lang="en-US" sz="750" b="0" i="0" u="none" strike="noStrike" kern="0" cap="none" spc="0" normalizeH="0" baseline="0" noProof="0" dirty="0">
                <a:ln>
                  <a:noFill/>
                </a:ln>
                <a:solidFill>
                  <a:srgbClr val="000000"/>
                </a:solidFill>
                <a:effectLst/>
                <a:uLnTx/>
                <a:uFillTx/>
                <a:latin typeface="Calibri"/>
              </a:rPr>
              <a:t>Large Language Models (LLM) are transforming AI, but not all organizations can afford the huge cost to train, or the vast annotated data and extensive hours needed for fine-tuning.</a:t>
            </a:r>
          </a:p>
        </p:txBody>
      </p:sp>
      <p:sp>
        <p:nvSpPr>
          <p:cNvPr id="21" name="Right Brace 20">
            <a:extLst>
              <a:ext uri="{FF2B5EF4-FFF2-40B4-BE49-F238E27FC236}">
                <a16:creationId xmlns:a16="http://schemas.microsoft.com/office/drawing/2014/main" id="{A2C9FC8C-C5F4-1DA3-379C-5F080C5D7462}"/>
              </a:ext>
            </a:extLst>
          </p:cNvPr>
          <p:cNvSpPr/>
          <p:nvPr/>
        </p:nvSpPr>
        <p:spPr>
          <a:xfrm>
            <a:off x="2840871" y="1482505"/>
            <a:ext cx="253749" cy="4216204"/>
          </a:xfrm>
          <a:prstGeom prst="rightBrace">
            <a:avLst/>
          </a:prstGeom>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767783" eaLnBrk="1" fontAlgn="auto" latinLnBrk="0" hangingPunct="1">
              <a:lnSpc>
                <a:spcPct val="100000"/>
              </a:lnSpc>
              <a:spcBef>
                <a:spcPts val="0"/>
              </a:spcBef>
              <a:spcAft>
                <a:spcPts val="0"/>
              </a:spcAft>
              <a:buClrTx/>
              <a:buSzTx/>
              <a:buFontTx/>
              <a:buNone/>
              <a:tabLst/>
              <a:defRPr/>
            </a:pPr>
            <a:endParaRPr kumimoji="0" lang="en-US" sz="5443" b="0" i="0" u="none" strike="noStrike" kern="0" cap="none" spc="0" normalizeH="0" baseline="0" noProof="0">
              <a:ln>
                <a:noFill/>
              </a:ln>
              <a:solidFill>
                <a:srgbClr val="000000"/>
              </a:solidFill>
              <a:effectLst/>
              <a:uLnTx/>
              <a:uFillTx/>
              <a:latin typeface="Calibri"/>
              <a:ea typeface="+mn-ea"/>
              <a:cs typeface="+mn-cs"/>
            </a:endParaRPr>
          </a:p>
        </p:txBody>
      </p:sp>
      <p:pic>
        <p:nvPicPr>
          <p:cNvPr id="22" name="Picture 21">
            <a:extLst>
              <a:ext uri="{FF2B5EF4-FFF2-40B4-BE49-F238E27FC236}">
                <a16:creationId xmlns:a16="http://schemas.microsoft.com/office/drawing/2014/main" id="{C0BBA7DE-D79A-201D-3FC0-D0E955D3585F}"/>
              </a:ext>
            </a:extLst>
          </p:cNvPr>
          <p:cNvPicPr>
            <a:picLocks noChangeAspect="1"/>
          </p:cNvPicPr>
          <p:nvPr/>
        </p:nvPicPr>
        <p:blipFill>
          <a:blip r:embed="rId6"/>
          <a:stretch>
            <a:fillRect/>
          </a:stretch>
        </p:blipFill>
        <p:spPr>
          <a:xfrm>
            <a:off x="6361923" y="1540352"/>
            <a:ext cx="531897" cy="1124309"/>
          </a:xfrm>
          <a:prstGeom prst="rect">
            <a:avLst/>
          </a:prstGeom>
        </p:spPr>
      </p:pic>
      <p:sp>
        <p:nvSpPr>
          <p:cNvPr id="23" name="TextBox 22">
            <a:extLst>
              <a:ext uri="{FF2B5EF4-FFF2-40B4-BE49-F238E27FC236}">
                <a16:creationId xmlns:a16="http://schemas.microsoft.com/office/drawing/2014/main" id="{11F98711-75D3-7D8C-B543-3C25492D0BB5}"/>
              </a:ext>
            </a:extLst>
          </p:cNvPr>
          <p:cNvSpPr txBox="1"/>
          <p:nvPr/>
        </p:nvSpPr>
        <p:spPr>
          <a:xfrm>
            <a:off x="3142797" y="3228475"/>
            <a:ext cx="1072634" cy="192072"/>
          </a:xfrm>
          <a:prstGeom prst="rect">
            <a:avLst/>
          </a:prstGeom>
          <a:noFill/>
        </p:spPr>
        <p:txBody>
          <a:bodyPr wrap="square" lIns="34290" rIns="34290" rtlCol="0">
            <a:noAutofit/>
          </a:bodyPr>
          <a:lstStyle/>
          <a:p>
            <a:pPr marL="0" marR="0" lvl="0" indent="0" defTabSz="767783" eaLnBrk="1" fontAlgn="auto" latinLnBrk="0" hangingPunct="1">
              <a:lnSpc>
                <a:spcPct val="100000"/>
              </a:lnSpc>
              <a:spcBef>
                <a:spcPts val="0"/>
              </a:spcBef>
              <a:spcAft>
                <a:spcPts val="0"/>
              </a:spcAft>
              <a:buClrTx/>
              <a:buSzTx/>
              <a:buFontTx/>
              <a:buNone/>
              <a:tabLst/>
              <a:defRPr/>
            </a:pPr>
            <a:r>
              <a:rPr kumimoji="0" lang="en-US" sz="787" b="0" i="1" u="none" strike="noStrike" kern="0" cap="none" spc="0" normalizeH="0" baseline="0" noProof="0">
                <a:ln>
                  <a:noFill/>
                </a:ln>
                <a:solidFill>
                  <a:srgbClr val="000000"/>
                </a:solidFill>
                <a:effectLst/>
                <a:uLnTx/>
                <a:uFillTx/>
                <a:latin typeface="Calibri"/>
              </a:rPr>
              <a:t>Optional preprocessing</a:t>
            </a:r>
          </a:p>
        </p:txBody>
      </p:sp>
      <p:sp>
        <p:nvSpPr>
          <p:cNvPr id="24" name="Arrow: Left-Right 23">
            <a:extLst>
              <a:ext uri="{FF2B5EF4-FFF2-40B4-BE49-F238E27FC236}">
                <a16:creationId xmlns:a16="http://schemas.microsoft.com/office/drawing/2014/main" id="{51F10149-A9D6-BECF-5524-3A1B1C30C870}"/>
              </a:ext>
            </a:extLst>
          </p:cNvPr>
          <p:cNvSpPr/>
          <p:nvPr/>
        </p:nvSpPr>
        <p:spPr>
          <a:xfrm rot="1364923">
            <a:off x="6530587" y="3115089"/>
            <a:ext cx="2306397" cy="226772"/>
          </a:xfrm>
          <a:prstGeom prst="lef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67783"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FFFFFF"/>
              </a:solidFill>
              <a:effectLst/>
              <a:uLnTx/>
              <a:uFillTx/>
              <a:latin typeface="Calibri"/>
              <a:ea typeface="+mn-ea"/>
              <a:cs typeface="+mn-cs"/>
            </a:endParaRPr>
          </a:p>
        </p:txBody>
      </p:sp>
      <p:sp>
        <p:nvSpPr>
          <p:cNvPr id="25" name="Arrow: Left-Right 24">
            <a:extLst>
              <a:ext uri="{FF2B5EF4-FFF2-40B4-BE49-F238E27FC236}">
                <a16:creationId xmlns:a16="http://schemas.microsoft.com/office/drawing/2014/main" id="{595FCCFC-8DE5-75C1-14A3-2D33269DA00E}"/>
              </a:ext>
            </a:extLst>
          </p:cNvPr>
          <p:cNvSpPr/>
          <p:nvPr/>
        </p:nvSpPr>
        <p:spPr>
          <a:xfrm rot="19980103">
            <a:off x="6210964" y="4304807"/>
            <a:ext cx="2706546" cy="226772"/>
          </a:xfrm>
          <a:prstGeom prst="lef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67783"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FFFFFF"/>
              </a:solidFill>
              <a:effectLst/>
              <a:uLnTx/>
              <a:uFillTx/>
              <a:latin typeface="Calibri"/>
              <a:ea typeface="+mn-ea"/>
              <a:cs typeface="+mn-cs"/>
            </a:endParaRPr>
          </a:p>
        </p:txBody>
      </p:sp>
      <p:sp>
        <p:nvSpPr>
          <p:cNvPr id="26" name="TextBox 25">
            <a:extLst>
              <a:ext uri="{FF2B5EF4-FFF2-40B4-BE49-F238E27FC236}">
                <a16:creationId xmlns:a16="http://schemas.microsoft.com/office/drawing/2014/main" id="{3C712665-4115-2AB6-36CA-898E7CB5024E}"/>
              </a:ext>
            </a:extLst>
          </p:cNvPr>
          <p:cNvSpPr txBox="1"/>
          <p:nvPr/>
        </p:nvSpPr>
        <p:spPr>
          <a:xfrm>
            <a:off x="3167321" y="4067841"/>
            <a:ext cx="1344850" cy="651023"/>
          </a:xfrm>
          <a:prstGeom prst="rect">
            <a:avLst/>
          </a:prstGeom>
          <a:noFill/>
        </p:spPr>
        <p:txBody>
          <a:bodyPr wrap="square" lIns="34290" rIns="34290" rtlCol="0">
            <a:noAutofit/>
          </a:bodyPr>
          <a:lstStyle/>
          <a:p>
            <a:pPr marL="0" marR="0" lvl="0" indent="0" defTabSz="767783" eaLnBrk="1" fontAlgn="auto" latinLnBrk="0" hangingPunct="1">
              <a:lnSpc>
                <a:spcPct val="100000"/>
              </a:lnSpc>
              <a:spcBef>
                <a:spcPts val="0"/>
              </a:spcBef>
              <a:spcAft>
                <a:spcPts val="0"/>
              </a:spcAft>
              <a:buClrTx/>
              <a:buSzTx/>
              <a:buFontTx/>
              <a:buNone/>
              <a:tabLst/>
              <a:defRPr/>
            </a:pPr>
            <a:r>
              <a:rPr kumimoji="0" lang="en-US" sz="750" b="0" i="0" u="none" strike="noStrike" kern="0" cap="none" spc="0" normalizeH="0" baseline="0" noProof="0">
                <a:ln>
                  <a:noFill/>
                </a:ln>
                <a:solidFill>
                  <a:srgbClr val="000000"/>
                </a:solidFill>
                <a:effectLst/>
                <a:uLnTx/>
                <a:uFillTx/>
                <a:latin typeface="Calibri"/>
              </a:rPr>
              <a:t>The strength of LLMs lies in their ability to capture general language, enabling accurate interpretation of supplied data across various domains.</a:t>
            </a:r>
          </a:p>
        </p:txBody>
      </p:sp>
      <p:sp>
        <p:nvSpPr>
          <p:cNvPr id="27" name="TextBox 26">
            <a:extLst>
              <a:ext uri="{FF2B5EF4-FFF2-40B4-BE49-F238E27FC236}">
                <a16:creationId xmlns:a16="http://schemas.microsoft.com/office/drawing/2014/main" id="{D6458EA5-0B20-A220-4B13-FF2E711D6282}"/>
              </a:ext>
            </a:extLst>
          </p:cNvPr>
          <p:cNvSpPr txBox="1"/>
          <p:nvPr/>
        </p:nvSpPr>
        <p:spPr>
          <a:xfrm>
            <a:off x="8500161" y="2046933"/>
            <a:ext cx="1538281" cy="531762"/>
          </a:xfrm>
          <a:prstGeom prst="rect">
            <a:avLst/>
          </a:prstGeom>
          <a:noFill/>
        </p:spPr>
        <p:txBody>
          <a:bodyPr wrap="square" lIns="34290" rIns="34290" rtlCol="0">
            <a:noAutofit/>
          </a:bodyPr>
          <a:lstStyle/>
          <a:p>
            <a:pPr marL="0" marR="0" lvl="0" indent="0" defTabSz="767783" eaLnBrk="1" fontAlgn="auto" latinLnBrk="0" hangingPunct="1">
              <a:lnSpc>
                <a:spcPct val="100000"/>
              </a:lnSpc>
              <a:spcBef>
                <a:spcPts val="0"/>
              </a:spcBef>
              <a:spcAft>
                <a:spcPts val="0"/>
              </a:spcAft>
              <a:buClrTx/>
              <a:buSzTx/>
              <a:buFontTx/>
              <a:buNone/>
              <a:tabLst/>
              <a:defRPr/>
            </a:pPr>
            <a:r>
              <a:rPr kumimoji="0" lang="en-US" sz="750" b="0" i="0" u="none" strike="noStrike" kern="0" cap="none" spc="0" normalizeH="0" baseline="0" noProof="0">
                <a:ln>
                  <a:noFill/>
                </a:ln>
                <a:solidFill>
                  <a:srgbClr val="000000"/>
                </a:solidFill>
                <a:effectLst/>
                <a:uLnTx/>
                <a:uFillTx/>
                <a:latin typeface="Calibri"/>
              </a:rPr>
              <a:t>By integrating search engines, NLP, and LLMs, we can instantly ask databases natural language questions and receive knowledgeable answers.</a:t>
            </a:r>
          </a:p>
        </p:txBody>
      </p:sp>
      <p:sp>
        <p:nvSpPr>
          <p:cNvPr id="28" name="TextBox 27">
            <a:extLst>
              <a:ext uri="{FF2B5EF4-FFF2-40B4-BE49-F238E27FC236}">
                <a16:creationId xmlns:a16="http://schemas.microsoft.com/office/drawing/2014/main" id="{DF97F5EB-9BA9-A268-05B2-896FBA51C61B}"/>
              </a:ext>
            </a:extLst>
          </p:cNvPr>
          <p:cNvSpPr txBox="1"/>
          <p:nvPr/>
        </p:nvSpPr>
        <p:spPr>
          <a:xfrm>
            <a:off x="7194680" y="2724116"/>
            <a:ext cx="1340898" cy="200494"/>
          </a:xfrm>
          <a:prstGeom prst="rect">
            <a:avLst/>
          </a:prstGeom>
          <a:noFill/>
        </p:spPr>
        <p:txBody>
          <a:bodyPr wrap="square" lIns="34290" rIns="34290" rtlCol="0">
            <a:noAutofit/>
          </a:bodyPr>
          <a:lstStyle/>
          <a:p>
            <a:pPr marL="0" marR="0" lvl="0" indent="0" algn="ctr" defTabSz="767783" eaLnBrk="1" fontAlgn="auto" latinLnBrk="0" hangingPunct="1">
              <a:lnSpc>
                <a:spcPct val="100000"/>
              </a:lnSpc>
              <a:spcBef>
                <a:spcPts val="0"/>
              </a:spcBef>
              <a:spcAft>
                <a:spcPts val="0"/>
              </a:spcAft>
              <a:buClrTx/>
              <a:buSzTx/>
              <a:buFontTx/>
              <a:buNone/>
              <a:tabLst/>
              <a:defRPr/>
            </a:pPr>
            <a:r>
              <a:rPr kumimoji="0" lang="en-US" sz="750" b="1" i="0" u="none" strike="noStrike" kern="0" cap="none" spc="0" normalizeH="0" baseline="0" noProof="0">
                <a:ln>
                  <a:noFill/>
                </a:ln>
                <a:solidFill>
                  <a:srgbClr val="000000"/>
                </a:solidFill>
                <a:effectLst/>
                <a:uLnTx/>
                <a:uFillTx/>
                <a:latin typeface="Calibri"/>
              </a:rPr>
              <a:t>1) User queries are used to fetch relevant data.</a:t>
            </a:r>
          </a:p>
        </p:txBody>
      </p:sp>
      <p:sp>
        <p:nvSpPr>
          <p:cNvPr id="29" name="TextBox 28">
            <a:extLst>
              <a:ext uri="{FF2B5EF4-FFF2-40B4-BE49-F238E27FC236}">
                <a16:creationId xmlns:a16="http://schemas.microsoft.com/office/drawing/2014/main" id="{E875D471-F2C4-4029-8D99-032DA53442C6}"/>
              </a:ext>
            </a:extLst>
          </p:cNvPr>
          <p:cNvSpPr txBox="1"/>
          <p:nvPr/>
        </p:nvSpPr>
        <p:spPr>
          <a:xfrm>
            <a:off x="7260474" y="3602579"/>
            <a:ext cx="950119" cy="200494"/>
          </a:xfrm>
          <a:prstGeom prst="rect">
            <a:avLst/>
          </a:prstGeom>
          <a:noFill/>
        </p:spPr>
        <p:txBody>
          <a:bodyPr wrap="square" lIns="34290" rIns="34290" rtlCol="0">
            <a:noAutofit/>
          </a:bodyPr>
          <a:lstStyle/>
          <a:p>
            <a:pPr marL="0" marR="0" lvl="0" indent="0" algn="ctr" defTabSz="767783" eaLnBrk="1" fontAlgn="auto" latinLnBrk="0" hangingPunct="1">
              <a:lnSpc>
                <a:spcPct val="100000"/>
              </a:lnSpc>
              <a:spcBef>
                <a:spcPts val="0"/>
              </a:spcBef>
              <a:spcAft>
                <a:spcPts val="0"/>
              </a:spcAft>
              <a:buClrTx/>
              <a:buSzTx/>
              <a:buFontTx/>
              <a:buNone/>
              <a:tabLst/>
              <a:defRPr/>
            </a:pPr>
            <a:r>
              <a:rPr kumimoji="0" lang="en-US" sz="750" b="1" i="0" u="none" strike="noStrike" kern="0" cap="none" spc="0" normalizeH="0" baseline="0" noProof="0">
                <a:ln>
                  <a:noFill/>
                </a:ln>
                <a:solidFill>
                  <a:srgbClr val="000000"/>
                </a:solidFill>
                <a:effectLst/>
                <a:uLnTx/>
                <a:uFillTx/>
                <a:latin typeface="Calibri"/>
              </a:rPr>
              <a:t>2) Relevant data is sent along with the query to the LLM</a:t>
            </a:r>
          </a:p>
        </p:txBody>
      </p:sp>
      <p:sp>
        <p:nvSpPr>
          <p:cNvPr id="30" name="TextBox 29">
            <a:extLst>
              <a:ext uri="{FF2B5EF4-FFF2-40B4-BE49-F238E27FC236}">
                <a16:creationId xmlns:a16="http://schemas.microsoft.com/office/drawing/2014/main" id="{D39A4AC7-39D1-14AA-1667-2614AA640C89}"/>
              </a:ext>
            </a:extLst>
          </p:cNvPr>
          <p:cNvSpPr txBox="1"/>
          <p:nvPr/>
        </p:nvSpPr>
        <p:spPr>
          <a:xfrm>
            <a:off x="7134518" y="4648129"/>
            <a:ext cx="1076075" cy="200494"/>
          </a:xfrm>
          <a:prstGeom prst="rect">
            <a:avLst/>
          </a:prstGeom>
          <a:noFill/>
        </p:spPr>
        <p:txBody>
          <a:bodyPr wrap="square" lIns="34290" rIns="34290" rtlCol="0">
            <a:noAutofit/>
          </a:bodyPr>
          <a:lstStyle/>
          <a:p>
            <a:pPr marL="0" marR="0" lvl="0" indent="0" algn="ctr" defTabSz="767783" eaLnBrk="1" fontAlgn="auto" latinLnBrk="0" hangingPunct="1">
              <a:lnSpc>
                <a:spcPct val="100000"/>
              </a:lnSpc>
              <a:spcBef>
                <a:spcPts val="0"/>
              </a:spcBef>
              <a:spcAft>
                <a:spcPts val="0"/>
              </a:spcAft>
              <a:buClrTx/>
              <a:buSzTx/>
              <a:buFontTx/>
              <a:buNone/>
              <a:tabLst/>
              <a:defRPr/>
            </a:pPr>
            <a:r>
              <a:rPr kumimoji="0" lang="en-US" sz="750" b="1" i="0" u="none" strike="noStrike" kern="0" cap="none" spc="0" normalizeH="0" baseline="0" noProof="0">
                <a:ln>
                  <a:noFill/>
                </a:ln>
                <a:solidFill>
                  <a:srgbClr val="000000"/>
                </a:solidFill>
                <a:effectLst/>
                <a:uLnTx/>
                <a:uFillTx/>
                <a:latin typeface="Calibri"/>
              </a:rPr>
              <a:t>3) An informed response is formulated and generated for the user</a:t>
            </a:r>
          </a:p>
        </p:txBody>
      </p:sp>
      <p:sp>
        <p:nvSpPr>
          <p:cNvPr id="31" name="Arrow: Left-Right 30">
            <a:extLst>
              <a:ext uri="{FF2B5EF4-FFF2-40B4-BE49-F238E27FC236}">
                <a16:creationId xmlns:a16="http://schemas.microsoft.com/office/drawing/2014/main" id="{8B029B06-60FB-27D6-C043-4E28BEF342F3}"/>
              </a:ext>
            </a:extLst>
          </p:cNvPr>
          <p:cNvSpPr/>
          <p:nvPr/>
        </p:nvSpPr>
        <p:spPr>
          <a:xfrm rot="16200000">
            <a:off x="10526840" y="2897666"/>
            <a:ext cx="336133" cy="236324"/>
          </a:xfrm>
          <a:prstGeom prst="lef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67783"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rgbClr val="FFFFFF"/>
              </a:solidFill>
              <a:effectLst/>
              <a:uLnTx/>
              <a:uFillTx/>
              <a:latin typeface="Calibri"/>
              <a:ea typeface="+mn-ea"/>
              <a:cs typeface="+mn-cs"/>
            </a:endParaRPr>
          </a:p>
        </p:txBody>
      </p:sp>
      <p:pic>
        <p:nvPicPr>
          <p:cNvPr id="32" name="Picture 31">
            <a:extLst>
              <a:ext uri="{FF2B5EF4-FFF2-40B4-BE49-F238E27FC236}">
                <a16:creationId xmlns:a16="http://schemas.microsoft.com/office/drawing/2014/main" id="{540194FA-E872-DD12-0337-FD7CA3357977}"/>
              </a:ext>
            </a:extLst>
          </p:cNvPr>
          <p:cNvPicPr>
            <a:picLocks noChangeAspect="1"/>
          </p:cNvPicPr>
          <p:nvPr/>
        </p:nvPicPr>
        <p:blipFill>
          <a:blip r:embed="rId7"/>
          <a:stretch>
            <a:fillRect/>
          </a:stretch>
        </p:blipFill>
        <p:spPr>
          <a:xfrm>
            <a:off x="3240911" y="5122825"/>
            <a:ext cx="627290" cy="890752"/>
          </a:xfrm>
          <a:prstGeom prst="rect">
            <a:avLst/>
          </a:prstGeom>
        </p:spPr>
      </p:pic>
      <p:sp>
        <p:nvSpPr>
          <p:cNvPr id="33" name="TextBox 32">
            <a:extLst>
              <a:ext uri="{FF2B5EF4-FFF2-40B4-BE49-F238E27FC236}">
                <a16:creationId xmlns:a16="http://schemas.microsoft.com/office/drawing/2014/main" id="{2C4929AE-D30E-93AC-5FB5-099CBBAF16BB}"/>
              </a:ext>
            </a:extLst>
          </p:cNvPr>
          <p:cNvSpPr txBox="1"/>
          <p:nvPr/>
        </p:nvSpPr>
        <p:spPr>
          <a:xfrm>
            <a:off x="3856295" y="5122826"/>
            <a:ext cx="599073" cy="782948"/>
          </a:xfrm>
          <a:prstGeom prst="rect">
            <a:avLst/>
          </a:prstGeom>
          <a:noFill/>
        </p:spPr>
        <p:txBody>
          <a:bodyPr wrap="square" lIns="34290" rIns="34290" rtlCol="0">
            <a:noAutofit/>
          </a:bodyPr>
          <a:lstStyle/>
          <a:p>
            <a:pPr marL="0" marR="0" lvl="0" indent="0" defTabSz="767783"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a:ln>
                  <a:noFill/>
                </a:ln>
                <a:solidFill>
                  <a:srgbClr val="000000"/>
                </a:solidFill>
                <a:effectLst/>
                <a:uLnTx/>
                <a:uFillTx/>
                <a:latin typeface="Calibri"/>
              </a:rPr>
              <a:t>Designed to better process sequentially dependent data, the </a:t>
            </a:r>
            <a:r>
              <a:rPr kumimoji="0" lang="en-US" sz="600" b="1" i="0" u="none" strike="noStrike" kern="0" cap="none" spc="0" normalizeH="0" baseline="0" noProof="0">
                <a:ln>
                  <a:noFill/>
                </a:ln>
                <a:solidFill>
                  <a:srgbClr val="000000"/>
                </a:solidFill>
                <a:effectLst/>
                <a:uLnTx/>
                <a:uFillTx/>
                <a:latin typeface="Calibri"/>
              </a:rPr>
              <a:t>transformer </a:t>
            </a:r>
            <a:r>
              <a:rPr kumimoji="0" lang="en-US" sz="600" b="0" i="0" u="none" strike="noStrike" kern="0" cap="none" spc="0" normalizeH="0" baseline="0" noProof="0">
                <a:ln>
                  <a:noFill/>
                </a:ln>
                <a:solidFill>
                  <a:srgbClr val="000000"/>
                </a:solidFill>
                <a:effectLst/>
                <a:uLnTx/>
                <a:uFillTx/>
                <a:latin typeface="Calibri"/>
              </a:rPr>
              <a:t>is the basic logical unit and the powerhouse of the LLM. </a:t>
            </a:r>
          </a:p>
        </p:txBody>
      </p:sp>
      <p:sp>
        <p:nvSpPr>
          <p:cNvPr id="34" name="TextBox 33">
            <a:extLst>
              <a:ext uri="{FF2B5EF4-FFF2-40B4-BE49-F238E27FC236}">
                <a16:creationId xmlns:a16="http://schemas.microsoft.com/office/drawing/2014/main" id="{8094002A-DE83-092F-F7A6-E0060066D59C}"/>
              </a:ext>
            </a:extLst>
          </p:cNvPr>
          <p:cNvSpPr txBox="1"/>
          <p:nvPr/>
        </p:nvSpPr>
        <p:spPr>
          <a:xfrm>
            <a:off x="8617150" y="3937656"/>
            <a:ext cx="1179503" cy="240030"/>
          </a:xfrm>
          <a:prstGeom prst="rect">
            <a:avLst/>
          </a:prstGeom>
          <a:noFill/>
        </p:spPr>
        <p:txBody>
          <a:bodyPr wrap="square" lIns="34290" rIns="34290" rtlCol="0">
            <a:noAutofit/>
          </a:bodyPr>
          <a:lstStyle/>
          <a:p>
            <a:pPr marL="0" marR="0" lvl="0" indent="0" algn="ctr" defTabSz="767783"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000000"/>
                </a:solidFill>
                <a:effectLst/>
                <a:uLnTx/>
                <a:uFillTx/>
                <a:latin typeface="Calibri"/>
              </a:rPr>
              <a:t>Hub</a:t>
            </a:r>
          </a:p>
          <a:p>
            <a:pPr marL="0" marR="0" lvl="0" indent="0" defTabSz="767783"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000000"/>
                </a:solidFill>
                <a:effectLst/>
                <a:uLnTx/>
                <a:uFillTx/>
                <a:latin typeface="Calibri"/>
              </a:rPr>
              <a:t>Application Server</a:t>
            </a:r>
          </a:p>
        </p:txBody>
      </p:sp>
      <p:pic>
        <p:nvPicPr>
          <p:cNvPr id="35" name="Picture 21" descr="Sql Server Icon Png - Free Icons and PNG Backgrounds - ClipArt Best ...">
            <a:extLst>
              <a:ext uri="{FF2B5EF4-FFF2-40B4-BE49-F238E27FC236}">
                <a16:creationId xmlns:a16="http://schemas.microsoft.com/office/drawing/2014/main" id="{82E9D225-2789-BFA5-7B96-18EBAA12BB6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915878" y="3237762"/>
            <a:ext cx="578032" cy="71304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3" descr="Introduction OpenAI weeks 1&amp;2">
            <a:extLst>
              <a:ext uri="{FF2B5EF4-FFF2-40B4-BE49-F238E27FC236}">
                <a16:creationId xmlns:a16="http://schemas.microsoft.com/office/drawing/2014/main" id="{65F90DC7-C1BD-978F-A3B5-0F769DE27EB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048051" y="4860128"/>
            <a:ext cx="1818694" cy="909347"/>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37">
            <a:extLst>
              <a:ext uri="{FF2B5EF4-FFF2-40B4-BE49-F238E27FC236}">
                <a16:creationId xmlns:a16="http://schemas.microsoft.com/office/drawing/2014/main" id="{E0AB25CC-9D61-59DC-B3F1-63F20EE8467A}"/>
              </a:ext>
            </a:extLst>
          </p:cNvPr>
          <p:cNvPicPr>
            <a:picLocks noChangeAspect="1"/>
          </p:cNvPicPr>
          <p:nvPr/>
        </p:nvPicPr>
        <p:blipFill>
          <a:blip r:embed="rId10"/>
          <a:stretch>
            <a:fillRect/>
          </a:stretch>
        </p:blipFill>
        <p:spPr>
          <a:xfrm>
            <a:off x="7910565" y="5220925"/>
            <a:ext cx="444367" cy="554676"/>
          </a:xfrm>
          <a:prstGeom prst="rect">
            <a:avLst/>
          </a:prstGeom>
        </p:spPr>
      </p:pic>
      <p:pic>
        <p:nvPicPr>
          <p:cNvPr id="39" name="Picture 38">
            <a:extLst>
              <a:ext uri="{FF2B5EF4-FFF2-40B4-BE49-F238E27FC236}">
                <a16:creationId xmlns:a16="http://schemas.microsoft.com/office/drawing/2014/main" id="{AC656A04-92F7-E4E4-7BC3-B5801EFDC896}"/>
              </a:ext>
            </a:extLst>
          </p:cNvPr>
          <p:cNvPicPr>
            <a:picLocks noChangeAspect="1"/>
          </p:cNvPicPr>
          <p:nvPr/>
        </p:nvPicPr>
        <p:blipFill>
          <a:blip r:embed="rId11"/>
          <a:stretch>
            <a:fillRect/>
          </a:stretch>
        </p:blipFill>
        <p:spPr>
          <a:xfrm>
            <a:off x="7481166" y="5225082"/>
            <a:ext cx="404424" cy="554676"/>
          </a:xfrm>
          <a:prstGeom prst="rect">
            <a:avLst/>
          </a:prstGeom>
        </p:spPr>
      </p:pic>
      <p:sp>
        <p:nvSpPr>
          <p:cNvPr id="40" name="TextBox 39">
            <a:extLst>
              <a:ext uri="{FF2B5EF4-FFF2-40B4-BE49-F238E27FC236}">
                <a16:creationId xmlns:a16="http://schemas.microsoft.com/office/drawing/2014/main" id="{8B5BE7CB-6698-C79B-3B94-00B6C5A5D1FA}"/>
              </a:ext>
            </a:extLst>
          </p:cNvPr>
          <p:cNvSpPr txBox="1"/>
          <p:nvPr/>
        </p:nvSpPr>
        <p:spPr>
          <a:xfrm>
            <a:off x="8353588" y="5106415"/>
            <a:ext cx="666095" cy="782948"/>
          </a:xfrm>
          <a:prstGeom prst="rect">
            <a:avLst/>
          </a:prstGeom>
          <a:noFill/>
        </p:spPr>
        <p:txBody>
          <a:bodyPr wrap="square" lIns="34290" rIns="34290" rtlCol="0">
            <a:noAutofit/>
          </a:bodyPr>
          <a:lstStyle/>
          <a:p>
            <a:pPr marL="0" marR="0" lvl="0" indent="0" defTabSz="767783" eaLnBrk="1" fontAlgn="auto" latinLnBrk="0" hangingPunct="1">
              <a:lnSpc>
                <a:spcPct val="100000"/>
              </a:lnSpc>
              <a:spcBef>
                <a:spcPts val="0"/>
              </a:spcBef>
              <a:spcAft>
                <a:spcPts val="0"/>
              </a:spcAft>
              <a:buClrTx/>
              <a:buSzTx/>
              <a:buFontTx/>
              <a:buNone/>
              <a:tabLst/>
              <a:defRPr/>
            </a:pPr>
            <a:r>
              <a:rPr kumimoji="0" lang="en-US" sz="600" b="1" i="0" u="none" strike="noStrike" kern="0" cap="none" spc="0" normalizeH="0" baseline="0" noProof="0">
                <a:ln>
                  <a:noFill/>
                </a:ln>
                <a:solidFill>
                  <a:srgbClr val="000000"/>
                </a:solidFill>
                <a:effectLst/>
                <a:uLnTx/>
                <a:uFillTx/>
                <a:latin typeface="Calibri"/>
              </a:rPr>
              <a:t>Attention</a:t>
            </a:r>
            <a:r>
              <a:rPr kumimoji="0" lang="en-US" sz="600" b="0" i="0" u="none" strike="noStrike" kern="0" cap="none" spc="0" normalizeH="0" baseline="0" noProof="0">
                <a:ln>
                  <a:noFill/>
                </a:ln>
                <a:solidFill>
                  <a:srgbClr val="000000"/>
                </a:solidFill>
                <a:effectLst/>
                <a:uLnTx/>
                <a:uFillTx/>
                <a:latin typeface="Calibri"/>
              </a:rPr>
              <a:t> is  a mechanism that allows models to selectively concentrate on parts of the input that are more relevant. </a:t>
            </a:r>
          </a:p>
        </p:txBody>
      </p:sp>
      <p:sp>
        <p:nvSpPr>
          <p:cNvPr id="41" name="TextBox 40">
            <a:extLst>
              <a:ext uri="{FF2B5EF4-FFF2-40B4-BE49-F238E27FC236}">
                <a16:creationId xmlns:a16="http://schemas.microsoft.com/office/drawing/2014/main" id="{56DC7D2A-AF76-6F85-ED5F-028054D5F87A}"/>
              </a:ext>
            </a:extLst>
          </p:cNvPr>
          <p:cNvSpPr txBox="1"/>
          <p:nvPr/>
        </p:nvSpPr>
        <p:spPr>
          <a:xfrm>
            <a:off x="10894288" y="2824365"/>
            <a:ext cx="710727" cy="323353"/>
          </a:xfrm>
          <a:prstGeom prst="rect">
            <a:avLst/>
          </a:prstGeom>
          <a:noFill/>
        </p:spPr>
        <p:txBody>
          <a:bodyPr wrap="square" lIns="34290" rIns="34290" rtlCol="0">
            <a:noAutofit/>
          </a:bodyPr>
          <a:lstStyle/>
          <a:p>
            <a:pPr marL="0" marR="0" lvl="0" indent="0" defTabSz="767783" eaLnBrk="1" fontAlgn="auto" latinLnBrk="0" hangingPunct="1">
              <a:lnSpc>
                <a:spcPct val="100000"/>
              </a:lnSpc>
              <a:spcBef>
                <a:spcPts val="0"/>
              </a:spcBef>
              <a:spcAft>
                <a:spcPts val="0"/>
              </a:spcAft>
              <a:buClrTx/>
              <a:buSzTx/>
              <a:buFontTx/>
              <a:buNone/>
              <a:tabLst/>
              <a:defRPr/>
            </a:pPr>
            <a:r>
              <a:rPr kumimoji="0" lang="en-US" sz="750" b="0" i="0" u="none" strike="noStrike" kern="0" cap="none" spc="0" normalizeH="0" baseline="0" noProof="0">
                <a:ln>
                  <a:noFill/>
                </a:ln>
                <a:solidFill>
                  <a:srgbClr val="000000"/>
                </a:solidFill>
                <a:effectLst/>
                <a:uLnTx/>
                <a:uFillTx/>
                <a:latin typeface="Calibri"/>
              </a:rPr>
              <a:t>No special skills or training are needed!</a:t>
            </a:r>
          </a:p>
        </p:txBody>
      </p:sp>
      <p:sp>
        <p:nvSpPr>
          <p:cNvPr id="42" name="TextBox 41">
            <a:extLst>
              <a:ext uri="{FF2B5EF4-FFF2-40B4-BE49-F238E27FC236}">
                <a16:creationId xmlns:a16="http://schemas.microsoft.com/office/drawing/2014/main" id="{47A37A30-8DD0-7B78-40D4-F4913C081CD7}"/>
              </a:ext>
            </a:extLst>
          </p:cNvPr>
          <p:cNvSpPr txBox="1"/>
          <p:nvPr/>
        </p:nvSpPr>
        <p:spPr>
          <a:xfrm>
            <a:off x="3880698" y="2782749"/>
            <a:ext cx="906884" cy="163824"/>
          </a:xfrm>
          <a:prstGeom prst="rect">
            <a:avLst/>
          </a:prstGeom>
          <a:noFill/>
        </p:spPr>
        <p:txBody>
          <a:bodyPr wrap="square" lIns="34290" rIns="34290" rtlCol="0">
            <a:noAutofit/>
          </a:bodyPr>
          <a:lstStyle/>
          <a:p>
            <a:pPr marL="0" marR="0" lvl="0" indent="0" algn="ctr" defTabSz="767783" eaLnBrk="1" fontAlgn="auto" latinLnBrk="0" hangingPunct="1">
              <a:lnSpc>
                <a:spcPct val="100000"/>
              </a:lnSpc>
              <a:spcBef>
                <a:spcPts val="0"/>
              </a:spcBef>
              <a:spcAft>
                <a:spcPts val="0"/>
              </a:spcAft>
              <a:buClrTx/>
              <a:buSzTx/>
              <a:buFontTx/>
              <a:buNone/>
              <a:tabLst/>
              <a:defRPr/>
            </a:pPr>
            <a:r>
              <a:rPr kumimoji="0" lang="en-US" sz="833" b="1" i="0" u="none" strike="noStrike" kern="0" cap="none" spc="0" normalizeH="0" baseline="0" noProof="0">
                <a:ln>
                  <a:noFill/>
                </a:ln>
                <a:solidFill>
                  <a:srgbClr val="000000"/>
                </a:solidFill>
                <a:effectLst/>
                <a:uLnTx/>
                <a:uFillTx/>
                <a:latin typeface="Calibri"/>
              </a:rPr>
              <a:t>Regular Data Updates</a:t>
            </a:r>
          </a:p>
        </p:txBody>
      </p:sp>
      <p:sp>
        <p:nvSpPr>
          <p:cNvPr id="44" name="Speech Bubble: Rectangle with Corners Rounded 43">
            <a:extLst>
              <a:ext uri="{FF2B5EF4-FFF2-40B4-BE49-F238E27FC236}">
                <a16:creationId xmlns:a16="http://schemas.microsoft.com/office/drawing/2014/main" id="{AE957A4B-B5DA-9396-63B1-D9112C2146C9}"/>
              </a:ext>
            </a:extLst>
          </p:cNvPr>
          <p:cNvSpPr/>
          <p:nvPr/>
        </p:nvSpPr>
        <p:spPr>
          <a:xfrm>
            <a:off x="8386939" y="1121782"/>
            <a:ext cx="1797451" cy="742106"/>
          </a:xfrm>
          <a:prstGeom prst="wedgeRoundRectCallout">
            <a:avLst>
              <a:gd name="adj1" fmla="val 62753"/>
              <a:gd name="adj2" fmla="val 54010"/>
              <a:gd name="adj3" fmla="val 16667"/>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67783"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FF0000"/>
                </a:solidFill>
                <a:effectLst/>
                <a:uLnTx/>
                <a:uFillTx/>
                <a:latin typeface="Calibri"/>
                <a:ea typeface="+mn-ea"/>
                <a:cs typeface="+mn-cs"/>
              </a:rPr>
              <a:t>How can we quickly review all our historical incident reports and come to the best answer?</a:t>
            </a:r>
          </a:p>
        </p:txBody>
      </p:sp>
      <p:sp>
        <p:nvSpPr>
          <p:cNvPr id="45" name="TextBox 44">
            <a:extLst>
              <a:ext uri="{FF2B5EF4-FFF2-40B4-BE49-F238E27FC236}">
                <a16:creationId xmlns:a16="http://schemas.microsoft.com/office/drawing/2014/main" id="{F76680BB-BCA2-2B97-F698-52B8D97B0CC8}"/>
              </a:ext>
            </a:extLst>
          </p:cNvPr>
          <p:cNvSpPr txBox="1"/>
          <p:nvPr/>
        </p:nvSpPr>
        <p:spPr>
          <a:xfrm>
            <a:off x="1037746" y="1120312"/>
            <a:ext cx="1540341" cy="217982"/>
          </a:xfrm>
          <a:prstGeom prst="rect">
            <a:avLst/>
          </a:prstGeom>
          <a:noFill/>
        </p:spPr>
        <p:txBody>
          <a:bodyPr wrap="square" lIns="34290" rIns="34290" rtlCol="0">
            <a:noAutofit/>
          </a:bodyPr>
          <a:lstStyle/>
          <a:p>
            <a:pPr marL="0" marR="0" lvl="0" indent="0" defTabSz="767783" eaLnBrk="1" fontAlgn="auto" latinLnBrk="0" hangingPunct="1">
              <a:lnSpc>
                <a:spcPct val="100000"/>
              </a:lnSpc>
              <a:spcBef>
                <a:spcPts val="0"/>
              </a:spcBef>
              <a:spcAft>
                <a:spcPts val="0"/>
              </a:spcAft>
              <a:buClrTx/>
              <a:buSzTx/>
              <a:buFontTx/>
              <a:buNone/>
              <a:tabLst/>
              <a:defRPr/>
            </a:pPr>
            <a:r>
              <a:rPr kumimoji="0" lang="en-US" sz="1250" b="1" i="0" u="none" strike="noStrike" kern="0" cap="none" spc="0" normalizeH="0" baseline="0" noProof="0">
                <a:ln>
                  <a:noFill/>
                </a:ln>
                <a:solidFill>
                  <a:srgbClr val="FF0000"/>
                </a:solidFill>
                <a:effectLst/>
                <a:uLnTx/>
                <a:uFillTx/>
                <a:latin typeface="Calibri"/>
              </a:rPr>
              <a:t>Plant Safety Incidents</a:t>
            </a:r>
          </a:p>
          <a:p>
            <a:pPr marL="0" marR="0" lvl="0" indent="0" algn="ctr" defTabSz="767783" eaLnBrk="1" fontAlgn="auto" latinLnBrk="0" hangingPunct="1">
              <a:lnSpc>
                <a:spcPct val="100000"/>
              </a:lnSpc>
              <a:spcBef>
                <a:spcPts val="0"/>
              </a:spcBef>
              <a:spcAft>
                <a:spcPts val="0"/>
              </a:spcAft>
              <a:buClrTx/>
              <a:buSzTx/>
              <a:buFontTx/>
              <a:buNone/>
              <a:tabLst/>
              <a:defRPr/>
            </a:pPr>
            <a:r>
              <a:rPr kumimoji="0" lang="en-US" sz="1250" b="0" i="0" u="none" strike="noStrike" kern="0" cap="none" spc="0" normalizeH="0" baseline="0" noProof="0">
                <a:ln>
                  <a:noFill/>
                </a:ln>
                <a:solidFill>
                  <a:srgbClr val="FF0000"/>
                </a:solidFill>
                <a:effectLst/>
                <a:uLnTx/>
                <a:uFillTx/>
                <a:latin typeface="Calibri"/>
              </a:rPr>
              <a:t>(Multiple Formats)</a:t>
            </a:r>
          </a:p>
        </p:txBody>
      </p:sp>
      <p:sp>
        <p:nvSpPr>
          <p:cNvPr id="46" name="TextBox 45">
            <a:extLst>
              <a:ext uri="{FF2B5EF4-FFF2-40B4-BE49-F238E27FC236}">
                <a16:creationId xmlns:a16="http://schemas.microsoft.com/office/drawing/2014/main" id="{0DB23385-3EFC-2023-A2B9-B138424C6D3E}"/>
              </a:ext>
            </a:extLst>
          </p:cNvPr>
          <p:cNvSpPr txBox="1"/>
          <p:nvPr/>
        </p:nvSpPr>
        <p:spPr>
          <a:xfrm>
            <a:off x="9861487" y="2809807"/>
            <a:ext cx="1538281" cy="217982"/>
          </a:xfrm>
          <a:prstGeom prst="rect">
            <a:avLst/>
          </a:prstGeom>
          <a:noFill/>
        </p:spPr>
        <p:txBody>
          <a:bodyPr wrap="square" lIns="34290" rIns="34290" rtlCol="0">
            <a:noAutofit/>
          </a:bodyPr>
          <a:lstStyle/>
          <a:p>
            <a:pPr marL="0" marR="0" lvl="0" indent="0" defTabSz="767783" eaLnBrk="1" fontAlgn="auto" latinLnBrk="0" hangingPunct="1">
              <a:lnSpc>
                <a:spcPct val="100000"/>
              </a:lnSpc>
              <a:spcBef>
                <a:spcPts val="0"/>
              </a:spcBef>
              <a:spcAft>
                <a:spcPts val="0"/>
              </a:spcAft>
              <a:buClrTx/>
              <a:buSzTx/>
              <a:buFontTx/>
              <a:buNone/>
              <a:tabLst/>
              <a:defRPr/>
            </a:pPr>
            <a:r>
              <a:rPr kumimoji="0" lang="en-US" sz="1250" b="1" i="0" u="none" strike="noStrike" kern="0" cap="none" spc="0" normalizeH="0" baseline="0" noProof="0">
                <a:ln>
                  <a:noFill/>
                </a:ln>
                <a:solidFill>
                  <a:srgbClr val="FF0000"/>
                </a:solidFill>
                <a:effectLst/>
                <a:uLnTx/>
                <a:uFillTx/>
                <a:latin typeface="Calibri"/>
              </a:rPr>
              <a:t>Interactive Dashboard</a:t>
            </a:r>
          </a:p>
        </p:txBody>
      </p:sp>
      <p:sp>
        <p:nvSpPr>
          <p:cNvPr id="47" name="TextBox 46">
            <a:extLst>
              <a:ext uri="{FF2B5EF4-FFF2-40B4-BE49-F238E27FC236}">
                <a16:creationId xmlns:a16="http://schemas.microsoft.com/office/drawing/2014/main" id="{15A984B3-BAD0-840B-A19F-71DC9FC5994A}"/>
              </a:ext>
            </a:extLst>
          </p:cNvPr>
          <p:cNvSpPr txBox="1"/>
          <p:nvPr/>
        </p:nvSpPr>
        <p:spPr>
          <a:xfrm>
            <a:off x="5160782" y="3493185"/>
            <a:ext cx="1636772" cy="342095"/>
          </a:xfrm>
          <a:prstGeom prst="rect">
            <a:avLst/>
          </a:prstGeom>
          <a:noFill/>
        </p:spPr>
        <p:txBody>
          <a:bodyPr wrap="square" lIns="34290" rIns="34290" rtlCol="0">
            <a:noAutofit/>
          </a:bodyPr>
          <a:lstStyle/>
          <a:p>
            <a:pPr marL="0" marR="0" lvl="0" indent="0" algn="ctr" defTabSz="767783"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0000"/>
                </a:solidFill>
                <a:effectLst/>
                <a:uLnTx/>
                <a:uFillTx/>
                <a:latin typeface="Calibri"/>
              </a:rPr>
              <a:t>RAG Framework</a:t>
            </a:r>
          </a:p>
        </p:txBody>
      </p:sp>
      <p:sp>
        <p:nvSpPr>
          <p:cNvPr id="51" name="TextBox 50">
            <a:extLst>
              <a:ext uri="{FF2B5EF4-FFF2-40B4-BE49-F238E27FC236}">
                <a16:creationId xmlns:a16="http://schemas.microsoft.com/office/drawing/2014/main" id="{B8B28AEC-C597-843F-3EF3-4526137F736C}"/>
              </a:ext>
            </a:extLst>
          </p:cNvPr>
          <p:cNvSpPr txBox="1"/>
          <p:nvPr/>
        </p:nvSpPr>
        <p:spPr>
          <a:xfrm>
            <a:off x="7486134" y="6187308"/>
            <a:ext cx="4406207" cy="150166"/>
          </a:xfrm>
          <a:prstGeom prst="rect">
            <a:avLst/>
          </a:prstGeom>
          <a:noFill/>
        </p:spPr>
        <p:txBody>
          <a:bodyPr wrap="square" lIns="9525" rIns="9525" rtlCol="0">
            <a:noAutofit/>
          </a:bodyPr>
          <a:lstStyle/>
          <a:p>
            <a:pPr marL="0" marR="0" lvl="0" indent="0" defTabSz="767783" eaLnBrk="1" fontAlgn="auto" latinLnBrk="0" hangingPunct="1">
              <a:lnSpc>
                <a:spcPct val="100000"/>
              </a:lnSpc>
              <a:spcBef>
                <a:spcPts val="0"/>
              </a:spcBef>
              <a:spcAft>
                <a:spcPts val="0"/>
              </a:spcAft>
              <a:buClrTx/>
              <a:buSzTx/>
              <a:buFontTx/>
              <a:buNone/>
              <a:tabLst/>
              <a:defRPr/>
            </a:pPr>
            <a:r>
              <a:rPr kumimoji="0" lang="en-US" sz="583" b="0" i="0" u="none" strike="noStrike" kern="0" cap="none" spc="0" normalizeH="0" baseline="0" noProof="0">
                <a:ln>
                  <a:noFill/>
                </a:ln>
                <a:solidFill>
                  <a:srgbClr val="000000"/>
                </a:solidFill>
                <a:effectLst/>
                <a:uLnTx/>
                <a:uFillTx/>
                <a:latin typeface="Calibri"/>
              </a:rPr>
              <a:t>OpenAI. (2023). GPT-4 Technical Report. arXiv:2303.08774 [cs.CL]. Retrieved from https://doi.org/10.48550/arXiv.2303.08774</a:t>
            </a:r>
          </a:p>
        </p:txBody>
      </p:sp>
      <p:sp>
        <p:nvSpPr>
          <p:cNvPr id="53" name="Speech Bubble: Rectangle with Corners Rounded 52">
            <a:extLst>
              <a:ext uri="{FF2B5EF4-FFF2-40B4-BE49-F238E27FC236}">
                <a16:creationId xmlns:a16="http://schemas.microsoft.com/office/drawing/2014/main" id="{2B8FED02-B7C5-F8DA-7928-0C390D245631}"/>
              </a:ext>
            </a:extLst>
          </p:cNvPr>
          <p:cNvSpPr/>
          <p:nvPr/>
        </p:nvSpPr>
        <p:spPr>
          <a:xfrm>
            <a:off x="10568183" y="841134"/>
            <a:ext cx="957407" cy="853408"/>
          </a:xfrm>
          <a:prstGeom prst="wedgeRoundRectCallout">
            <a:avLst>
              <a:gd name="adj1" fmla="val -35582"/>
              <a:gd name="adj2" fmla="val 72346"/>
              <a:gd name="adj3" fmla="val 16667"/>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67783"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FF0000"/>
                </a:solidFill>
                <a:effectLst/>
                <a:uLnTx/>
                <a:uFillTx/>
                <a:latin typeface="Calibri"/>
                <a:ea typeface="+mn-ea"/>
                <a:cs typeface="+mn-cs"/>
              </a:rPr>
              <a:t>How can we ask specific questions to our data?</a:t>
            </a:r>
          </a:p>
        </p:txBody>
      </p:sp>
      <p:sp>
        <p:nvSpPr>
          <p:cNvPr id="54" name="TextBox 53">
            <a:extLst>
              <a:ext uri="{FF2B5EF4-FFF2-40B4-BE49-F238E27FC236}">
                <a16:creationId xmlns:a16="http://schemas.microsoft.com/office/drawing/2014/main" id="{8BE90C12-72BE-9819-1E42-512362E0EF63}"/>
              </a:ext>
            </a:extLst>
          </p:cNvPr>
          <p:cNvSpPr txBox="1"/>
          <p:nvPr/>
        </p:nvSpPr>
        <p:spPr>
          <a:xfrm>
            <a:off x="4080315" y="892141"/>
            <a:ext cx="3903535" cy="171450"/>
          </a:xfrm>
          <a:prstGeom prst="rect">
            <a:avLst/>
          </a:prstGeom>
          <a:noFill/>
        </p:spPr>
        <p:txBody>
          <a:bodyPr wrap="square" lIns="34290" rIns="34290" rtlCol="0">
            <a:noAutofit/>
          </a:bodyPr>
          <a:lstStyle/>
          <a:p>
            <a:pPr marL="0" marR="0" lvl="0" indent="0" algn="ctr" defTabSz="767783" eaLnBrk="1" fontAlgn="auto" latinLnBrk="0" hangingPunct="1">
              <a:lnSpc>
                <a:spcPct val="100000"/>
              </a:lnSpc>
              <a:spcBef>
                <a:spcPts val="0"/>
              </a:spcBef>
              <a:spcAft>
                <a:spcPts val="0"/>
              </a:spcAft>
              <a:buClrTx/>
              <a:buSzTx/>
              <a:buFontTx/>
              <a:buNone/>
              <a:tabLst/>
              <a:defRPr/>
            </a:pPr>
            <a:r>
              <a:rPr kumimoji="0" lang="en-US" sz="1250" b="1" i="0" u="sng" strike="noStrike" kern="0" cap="none" spc="0" normalizeH="0" baseline="0" noProof="0" dirty="0">
                <a:ln>
                  <a:noFill/>
                </a:ln>
                <a:solidFill>
                  <a:srgbClr val="000000"/>
                </a:solidFill>
                <a:effectLst/>
                <a:uLnTx/>
                <a:uFillTx/>
                <a:latin typeface="Calibri"/>
              </a:rPr>
              <a:t>Case Study: Safety Strategy Using EH&amp;S Incident Reports </a:t>
            </a:r>
            <a:r>
              <a:rPr kumimoji="0" lang="en-US" sz="1250" b="1" i="0" u="none" strike="noStrike" kern="0" cap="none" spc="0" normalizeH="0" baseline="0" noProof="0" dirty="0">
                <a:ln>
                  <a:noFill/>
                </a:ln>
                <a:solidFill>
                  <a:srgbClr val="000000"/>
                </a:solidFill>
                <a:effectLst/>
                <a:uLnTx/>
                <a:uFillTx/>
                <a:latin typeface="Calibri"/>
              </a:rPr>
              <a:t>Powered by Azure &amp; OpenAI</a:t>
            </a:r>
          </a:p>
        </p:txBody>
      </p:sp>
      <p:pic>
        <p:nvPicPr>
          <p:cNvPr id="59" name="Picture 58">
            <a:extLst>
              <a:ext uri="{FF2B5EF4-FFF2-40B4-BE49-F238E27FC236}">
                <a16:creationId xmlns:a16="http://schemas.microsoft.com/office/drawing/2014/main" id="{49E1F2D2-14BE-C39B-8D7A-5891023299EC}"/>
              </a:ext>
            </a:extLst>
          </p:cNvPr>
          <p:cNvPicPr>
            <a:picLocks noChangeAspect="1"/>
          </p:cNvPicPr>
          <p:nvPr/>
        </p:nvPicPr>
        <p:blipFill>
          <a:blip r:embed="rId12"/>
          <a:stretch>
            <a:fillRect/>
          </a:stretch>
        </p:blipFill>
        <p:spPr>
          <a:xfrm>
            <a:off x="9858376" y="3250239"/>
            <a:ext cx="1854777" cy="2705634"/>
          </a:xfrm>
          <a:prstGeom prst="rect">
            <a:avLst/>
          </a:prstGeom>
        </p:spPr>
      </p:pic>
      <p:pic>
        <p:nvPicPr>
          <p:cNvPr id="63" name="Picture 62">
            <a:extLst>
              <a:ext uri="{FF2B5EF4-FFF2-40B4-BE49-F238E27FC236}">
                <a16:creationId xmlns:a16="http://schemas.microsoft.com/office/drawing/2014/main" id="{2F4C5E98-9667-C917-4DC8-8ADD68429414}"/>
              </a:ext>
            </a:extLst>
          </p:cNvPr>
          <p:cNvPicPr>
            <a:picLocks noChangeAspect="1"/>
          </p:cNvPicPr>
          <p:nvPr/>
        </p:nvPicPr>
        <p:blipFill>
          <a:blip r:embed="rId13"/>
          <a:stretch>
            <a:fillRect/>
          </a:stretch>
        </p:blipFill>
        <p:spPr>
          <a:xfrm>
            <a:off x="902236" y="1547823"/>
            <a:ext cx="2032826" cy="1401001"/>
          </a:xfrm>
          <a:prstGeom prst="rect">
            <a:avLst/>
          </a:prstGeom>
        </p:spPr>
      </p:pic>
      <p:pic>
        <p:nvPicPr>
          <p:cNvPr id="71" name="Picture 70">
            <a:extLst>
              <a:ext uri="{FF2B5EF4-FFF2-40B4-BE49-F238E27FC236}">
                <a16:creationId xmlns:a16="http://schemas.microsoft.com/office/drawing/2014/main" id="{F73A0D24-E739-8EF1-A947-91B671E19C5F}"/>
              </a:ext>
            </a:extLst>
          </p:cNvPr>
          <p:cNvPicPr>
            <a:picLocks noChangeAspect="1"/>
          </p:cNvPicPr>
          <p:nvPr/>
        </p:nvPicPr>
        <p:blipFill>
          <a:blip r:embed="rId14"/>
          <a:stretch>
            <a:fillRect/>
          </a:stretch>
        </p:blipFill>
        <p:spPr>
          <a:xfrm>
            <a:off x="684912" y="4947263"/>
            <a:ext cx="2219063" cy="727624"/>
          </a:xfrm>
          <a:prstGeom prst="rect">
            <a:avLst/>
          </a:prstGeom>
        </p:spPr>
      </p:pic>
      <p:pic>
        <p:nvPicPr>
          <p:cNvPr id="75" name="Picture 74">
            <a:extLst>
              <a:ext uri="{FF2B5EF4-FFF2-40B4-BE49-F238E27FC236}">
                <a16:creationId xmlns:a16="http://schemas.microsoft.com/office/drawing/2014/main" id="{3A133037-3EC8-0290-9460-0217FB2A516F}"/>
              </a:ext>
            </a:extLst>
          </p:cNvPr>
          <p:cNvPicPr>
            <a:picLocks noChangeAspect="1"/>
          </p:cNvPicPr>
          <p:nvPr/>
        </p:nvPicPr>
        <p:blipFill>
          <a:blip r:embed="rId15"/>
          <a:stretch>
            <a:fillRect/>
          </a:stretch>
        </p:blipFill>
        <p:spPr>
          <a:xfrm>
            <a:off x="687025" y="4189906"/>
            <a:ext cx="2235117" cy="741844"/>
          </a:xfrm>
          <a:prstGeom prst="rect">
            <a:avLst/>
          </a:prstGeom>
        </p:spPr>
      </p:pic>
      <p:pic>
        <p:nvPicPr>
          <p:cNvPr id="50" name="Picture 49">
            <a:extLst>
              <a:ext uri="{FF2B5EF4-FFF2-40B4-BE49-F238E27FC236}">
                <a16:creationId xmlns:a16="http://schemas.microsoft.com/office/drawing/2014/main" id="{D51A3AE5-9734-045D-9F38-86AFC51FF36F}"/>
              </a:ext>
            </a:extLst>
          </p:cNvPr>
          <p:cNvPicPr>
            <a:picLocks noChangeAspect="1"/>
          </p:cNvPicPr>
          <p:nvPr/>
        </p:nvPicPr>
        <p:blipFill>
          <a:blip r:embed="rId16"/>
          <a:stretch>
            <a:fillRect/>
          </a:stretch>
        </p:blipFill>
        <p:spPr>
          <a:xfrm>
            <a:off x="746022" y="2956581"/>
            <a:ext cx="2189040" cy="1246360"/>
          </a:xfrm>
          <a:prstGeom prst="rect">
            <a:avLst/>
          </a:prstGeom>
        </p:spPr>
      </p:pic>
      <p:sp>
        <p:nvSpPr>
          <p:cNvPr id="14" name="TextBox 13">
            <a:extLst>
              <a:ext uri="{FF2B5EF4-FFF2-40B4-BE49-F238E27FC236}">
                <a16:creationId xmlns:a16="http://schemas.microsoft.com/office/drawing/2014/main" id="{0978D51A-09DC-E772-E88C-620107FD381D}"/>
              </a:ext>
            </a:extLst>
          </p:cNvPr>
          <p:cNvSpPr txBox="1"/>
          <p:nvPr/>
        </p:nvSpPr>
        <p:spPr>
          <a:xfrm>
            <a:off x="5388327" y="2485555"/>
            <a:ext cx="1092423" cy="145941"/>
          </a:xfrm>
          <a:prstGeom prst="rect">
            <a:avLst/>
          </a:prstGeom>
          <a:noFill/>
        </p:spPr>
        <p:txBody>
          <a:bodyPr wrap="square" lIns="45720" rIns="4572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ysClr val="windowText" lastClr="000000"/>
                </a:solidFill>
                <a:effectLst/>
                <a:highlight>
                  <a:srgbClr val="E6E6E6"/>
                </a:highlight>
                <a:uLnTx/>
                <a:uFillTx/>
              </a:rPr>
              <a:t>Vector Search</a:t>
            </a:r>
          </a:p>
        </p:txBody>
      </p:sp>
    </p:spTree>
    <p:extLst>
      <p:ext uri="{BB962C8B-B14F-4D97-AF65-F5344CB8AC3E}">
        <p14:creationId xmlns:p14="http://schemas.microsoft.com/office/powerpoint/2010/main" val="6566653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DAEE2E2-03CD-4BE8-8A4B-8458E2B7F034}"/>
              </a:ext>
            </a:extLst>
          </p:cNvPr>
          <p:cNvSpPr>
            <a:spLocks noGrp="1"/>
          </p:cNvSpPr>
          <p:nvPr>
            <p:ph type="sldNum" sz="quarter" idx="11"/>
          </p:nvPr>
        </p:nvSpPr>
        <p:spPr/>
        <p:txBody>
          <a:bodyPr/>
          <a:lstStyle/>
          <a:p>
            <a:fld id="{10B5F218-8A30-41D1-99B7-7711F0BC616D}" type="slidenum">
              <a:rPr lang="en-US" smtClean="0"/>
              <a:t>28</a:t>
            </a:fld>
            <a:endParaRPr lang="en-US"/>
          </a:p>
        </p:txBody>
      </p:sp>
      <p:sp>
        <p:nvSpPr>
          <p:cNvPr id="5" name="Title 4">
            <a:extLst>
              <a:ext uri="{FF2B5EF4-FFF2-40B4-BE49-F238E27FC236}">
                <a16:creationId xmlns:a16="http://schemas.microsoft.com/office/drawing/2014/main" id="{272D1716-D77E-BFD2-AD6D-E1084804BB1C}"/>
              </a:ext>
            </a:extLst>
          </p:cNvPr>
          <p:cNvSpPr>
            <a:spLocks noGrp="1"/>
          </p:cNvSpPr>
          <p:nvPr>
            <p:ph type="title"/>
          </p:nvPr>
        </p:nvSpPr>
        <p:spPr/>
        <p:txBody>
          <a:bodyPr/>
          <a:lstStyle/>
          <a:p>
            <a:r>
              <a:rPr lang="en-US" dirty="0"/>
              <a:t>Using GenAI</a:t>
            </a:r>
          </a:p>
        </p:txBody>
      </p:sp>
      <p:pic>
        <p:nvPicPr>
          <p:cNvPr id="7" name="Picture 6">
            <a:extLst>
              <a:ext uri="{FF2B5EF4-FFF2-40B4-BE49-F238E27FC236}">
                <a16:creationId xmlns:a16="http://schemas.microsoft.com/office/drawing/2014/main" id="{675F2EBE-F15A-F2AC-F24A-98A3D1168628}"/>
              </a:ext>
            </a:extLst>
          </p:cNvPr>
          <p:cNvPicPr>
            <a:picLocks noChangeAspect="1"/>
          </p:cNvPicPr>
          <p:nvPr/>
        </p:nvPicPr>
        <p:blipFill>
          <a:blip r:embed="rId2"/>
          <a:stretch>
            <a:fillRect/>
          </a:stretch>
        </p:blipFill>
        <p:spPr>
          <a:xfrm>
            <a:off x="5947424" y="909734"/>
            <a:ext cx="5696397" cy="5038531"/>
          </a:xfrm>
          <a:prstGeom prst="rect">
            <a:avLst/>
          </a:prstGeom>
        </p:spPr>
      </p:pic>
      <p:sp>
        <p:nvSpPr>
          <p:cNvPr id="8" name="TextBox 7">
            <a:extLst>
              <a:ext uri="{FF2B5EF4-FFF2-40B4-BE49-F238E27FC236}">
                <a16:creationId xmlns:a16="http://schemas.microsoft.com/office/drawing/2014/main" id="{59113315-DF0E-0D5F-7955-8CB2A54D5E73}"/>
              </a:ext>
            </a:extLst>
          </p:cNvPr>
          <p:cNvSpPr txBox="1"/>
          <p:nvPr/>
        </p:nvSpPr>
        <p:spPr>
          <a:xfrm>
            <a:off x="539748" y="1091682"/>
            <a:ext cx="5030628" cy="4856583"/>
          </a:xfrm>
          <a:prstGeom prst="rect">
            <a:avLst/>
          </a:prstGeom>
          <a:noFill/>
        </p:spPr>
        <p:txBody>
          <a:bodyPr wrap="square" lIns="45720" rIns="45720" rtlCol="0">
            <a:noAutofit/>
          </a:bodyPr>
          <a:lstStyle/>
          <a:p>
            <a:r>
              <a:rPr lang="en-US" sz="1200" dirty="0"/>
              <a:t>Generative AI will revolutionize the way we access information. It is expected to replace most traditional algorithm design. Chances are you will end up using it daily without even realizing it. These tools are already beginning to be embedded in most used hardware and software.</a:t>
            </a:r>
          </a:p>
          <a:p>
            <a:endParaRPr lang="en-US" sz="1200" dirty="0"/>
          </a:p>
          <a:p>
            <a:r>
              <a:rPr lang="en-US" sz="1200" dirty="0"/>
              <a:t>That said, here are some tips to help you utilize it.</a:t>
            </a:r>
          </a:p>
          <a:p>
            <a:endParaRPr lang="en-US" sz="1200" dirty="0"/>
          </a:p>
          <a:p>
            <a:pPr algn="l">
              <a:spcBef>
                <a:spcPts val="300"/>
              </a:spcBef>
              <a:spcAft>
                <a:spcPts val="600"/>
              </a:spcAft>
              <a:buFont typeface="+mj-lt"/>
              <a:buAutoNum type="arabicPeriod"/>
            </a:pPr>
            <a:r>
              <a:rPr lang="en-US" sz="1200" b="1" i="0" dirty="0">
                <a:solidFill>
                  <a:srgbClr val="424242"/>
                </a:solidFill>
                <a:effectLst/>
                <a:latin typeface="Segoe Sans"/>
              </a:rPr>
              <a:t>Define Clear Objectives</a:t>
            </a:r>
            <a:r>
              <a:rPr lang="en-US" sz="1200" b="0" i="0" dirty="0">
                <a:solidFill>
                  <a:srgbClr val="424242"/>
                </a:solidFill>
                <a:effectLst/>
                <a:latin typeface="Segoe Sans"/>
              </a:rPr>
              <a:t>: Before starting, have a clear understanding of what you want to achieve with GenAI. Whether it's content creation, data analysis, or automation, knowing your goals will help you use the technology more efficiently.</a:t>
            </a:r>
          </a:p>
          <a:p>
            <a:pPr algn="l">
              <a:spcBef>
                <a:spcPts val="300"/>
              </a:spcBef>
              <a:spcAft>
                <a:spcPts val="600"/>
              </a:spcAft>
              <a:buFont typeface="+mj-lt"/>
              <a:buAutoNum type="arabicPeriod"/>
            </a:pPr>
            <a:r>
              <a:rPr lang="en-US" sz="1200" b="1" i="0" dirty="0">
                <a:solidFill>
                  <a:srgbClr val="424242"/>
                </a:solidFill>
                <a:effectLst/>
                <a:latin typeface="Segoe Sans"/>
              </a:rPr>
              <a:t>Provide Quality Input</a:t>
            </a:r>
            <a:r>
              <a:rPr lang="en-US" sz="1200" b="0" i="0" dirty="0">
                <a:solidFill>
                  <a:srgbClr val="424242"/>
                </a:solidFill>
                <a:effectLst/>
                <a:latin typeface="Segoe Sans"/>
              </a:rPr>
              <a:t>: The quality of the output depends heavily on the quality of the input. Make sure to provide detailed, accurate, and relevant information to get the best results. GIGO rules still apply!</a:t>
            </a:r>
          </a:p>
          <a:p>
            <a:pPr algn="l">
              <a:spcBef>
                <a:spcPts val="300"/>
              </a:spcBef>
              <a:spcAft>
                <a:spcPts val="600"/>
              </a:spcAft>
              <a:buFont typeface="+mj-lt"/>
              <a:buAutoNum type="arabicPeriod"/>
            </a:pPr>
            <a:r>
              <a:rPr lang="en-US" sz="1200" b="1" i="0" dirty="0">
                <a:solidFill>
                  <a:srgbClr val="424242"/>
                </a:solidFill>
                <a:effectLst/>
                <a:latin typeface="Segoe Sans"/>
              </a:rPr>
              <a:t>Experiment and Iterate</a:t>
            </a:r>
            <a:r>
              <a:rPr lang="en-US" sz="1200" b="0" i="0" dirty="0">
                <a:solidFill>
                  <a:srgbClr val="424242"/>
                </a:solidFill>
                <a:effectLst/>
                <a:latin typeface="Segoe Sans"/>
              </a:rPr>
              <a:t>: Don't be afraid to experiment with different prompts and settings. Iteration can help you refine the outputs and discover new ways to leverage GenAI.</a:t>
            </a:r>
          </a:p>
          <a:p>
            <a:pPr algn="l">
              <a:spcBef>
                <a:spcPts val="300"/>
              </a:spcBef>
              <a:spcAft>
                <a:spcPts val="600"/>
              </a:spcAft>
              <a:buFont typeface="+mj-lt"/>
              <a:buAutoNum type="arabicPeriod"/>
            </a:pPr>
            <a:r>
              <a:rPr lang="en-US" sz="1200" b="1" i="0" dirty="0">
                <a:solidFill>
                  <a:srgbClr val="424242"/>
                </a:solidFill>
                <a:effectLst/>
                <a:latin typeface="Segoe Sans"/>
              </a:rPr>
              <a:t>Understand Limitations</a:t>
            </a:r>
            <a:r>
              <a:rPr lang="en-US" sz="1200" b="0" i="0" dirty="0">
                <a:solidFill>
                  <a:srgbClr val="424242"/>
                </a:solidFill>
                <a:effectLst/>
                <a:latin typeface="Segoe Sans"/>
              </a:rPr>
              <a:t>: Be aware of the limitations of GenAI. It might not always provide perfect results, and understanding its boundaries can help you set realistic expectations and use it more effectively.</a:t>
            </a:r>
          </a:p>
          <a:p>
            <a:pPr algn="l">
              <a:spcBef>
                <a:spcPts val="300"/>
              </a:spcBef>
              <a:spcAft>
                <a:spcPts val="600"/>
              </a:spcAft>
              <a:buFont typeface="+mj-lt"/>
              <a:buAutoNum type="arabicPeriod"/>
            </a:pPr>
            <a:r>
              <a:rPr lang="en-US" sz="1200" b="1" i="0" dirty="0">
                <a:solidFill>
                  <a:srgbClr val="424242"/>
                </a:solidFill>
                <a:effectLst/>
                <a:latin typeface="Segoe Sans"/>
              </a:rPr>
              <a:t>Stay Updated</a:t>
            </a:r>
            <a:r>
              <a:rPr lang="en-US" sz="1200" b="0" i="0" dirty="0">
                <a:solidFill>
                  <a:srgbClr val="424242"/>
                </a:solidFill>
                <a:effectLst/>
                <a:latin typeface="Segoe Sans"/>
              </a:rPr>
              <a:t>: GenAI technology is rapidly evolving. Keep yourself updated with the latest advancements, tools, and best practices to continuously improve your usage and stay ahead of the curve.</a:t>
            </a:r>
          </a:p>
        </p:txBody>
      </p:sp>
    </p:spTree>
    <p:extLst>
      <p:ext uri="{BB962C8B-B14F-4D97-AF65-F5344CB8AC3E}">
        <p14:creationId xmlns:p14="http://schemas.microsoft.com/office/powerpoint/2010/main" val="41795585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CB0FDA7-1112-5BA4-2489-A477EB80E83C}"/>
              </a:ext>
            </a:extLst>
          </p:cNvPr>
          <p:cNvSpPr>
            <a:spLocks noGrp="1"/>
          </p:cNvSpPr>
          <p:nvPr>
            <p:ph type="sldNum" sz="quarter" idx="11"/>
          </p:nvPr>
        </p:nvSpPr>
        <p:spPr/>
        <p:txBody>
          <a:bodyPr/>
          <a:lstStyle/>
          <a:p>
            <a:fld id="{10B5F218-8A30-41D1-99B7-7711F0BC616D}" type="slidenum">
              <a:rPr lang="en-US" smtClean="0"/>
              <a:t>29</a:t>
            </a:fld>
            <a:endParaRPr lang="en-US"/>
          </a:p>
        </p:txBody>
      </p:sp>
      <p:sp>
        <p:nvSpPr>
          <p:cNvPr id="5" name="Title 4">
            <a:extLst>
              <a:ext uri="{FF2B5EF4-FFF2-40B4-BE49-F238E27FC236}">
                <a16:creationId xmlns:a16="http://schemas.microsoft.com/office/drawing/2014/main" id="{E8021C0A-9B35-D6F5-7E20-C008DFF86C6A}"/>
              </a:ext>
            </a:extLst>
          </p:cNvPr>
          <p:cNvSpPr>
            <a:spLocks noGrp="1"/>
          </p:cNvSpPr>
          <p:nvPr>
            <p:ph type="title"/>
          </p:nvPr>
        </p:nvSpPr>
        <p:spPr/>
        <p:txBody>
          <a:bodyPr/>
          <a:lstStyle/>
          <a:p>
            <a:r>
              <a:rPr lang="en-US" dirty="0"/>
              <a:t>Embedded Applications (M365)</a:t>
            </a:r>
          </a:p>
        </p:txBody>
      </p:sp>
      <p:pic>
        <p:nvPicPr>
          <p:cNvPr id="7" name="Picture 6">
            <a:extLst>
              <a:ext uri="{FF2B5EF4-FFF2-40B4-BE49-F238E27FC236}">
                <a16:creationId xmlns:a16="http://schemas.microsoft.com/office/drawing/2014/main" id="{481B8B04-0423-FE2C-FC41-139BCED6761D}"/>
              </a:ext>
            </a:extLst>
          </p:cNvPr>
          <p:cNvPicPr>
            <a:picLocks noChangeAspect="1"/>
          </p:cNvPicPr>
          <p:nvPr/>
        </p:nvPicPr>
        <p:blipFill>
          <a:blip r:embed="rId2"/>
          <a:stretch>
            <a:fillRect/>
          </a:stretch>
        </p:blipFill>
        <p:spPr>
          <a:xfrm>
            <a:off x="137160" y="740775"/>
            <a:ext cx="11917680" cy="5376450"/>
          </a:xfrm>
          <a:prstGeom prst="rect">
            <a:avLst/>
          </a:prstGeom>
        </p:spPr>
      </p:pic>
    </p:spTree>
    <p:extLst>
      <p:ext uri="{BB962C8B-B14F-4D97-AF65-F5344CB8AC3E}">
        <p14:creationId xmlns:p14="http://schemas.microsoft.com/office/powerpoint/2010/main" val="27061649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C01506CC-36D3-3B13-7103-B6EDB1F1D856}"/>
              </a:ext>
            </a:extLst>
          </p:cNvPr>
          <p:cNvSpPr/>
          <p:nvPr/>
        </p:nvSpPr>
        <p:spPr>
          <a:xfrm>
            <a:off x="1175657" y="691533"/>
            <a:ext cx="9843613" cy="5241907"/>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AD3D0F66-EF67-6D7F-BE77-88B598A4F6A1}"/>
              </a:ext>
            </a:extLst>
          </p:cNvPr>
          <p:cNvSpPr>
            <a:spLocks noGrp="1"/>
          </p:cNvSpPr>
          <p:nvPr>
            <p:ph type="sldNum" sz="quarter" idx="11"/>
          </p:nvPr>
        </p:nvSpPr>
        <p:spPr/>
        <p:txBody>
          <a:bodyPr/>
          <a:lstStyle/>
          <a:p>
            <a:fld id="{10B5F218-8A30-41D1-99B7-7711F0BC616D}" type="slidenum">
              <a:rPr lang="en-US" smtClean="0"/>
              <a:t>3</a:t>
            </a:fld>
            <a:endParaRPr lang="en-US"/>
          </a:p>
        </p:txBody>
      </p:sp>
      <p:sp>
        <p:nvSpPr>
          <p:cNvPr id="5" name="Title 4">
            <a:extLst>
              <a:ext uri="{FF2B5EF4-FFF2-40B4-BE49-F238E27FC236}">
                <a16:creationId xmlns:a16="http://schemas.microsoft.com/office/drawing/2014/main" id="{C4566C80-FB7B-595E-02E2-838590DA9801}"/>
              </a:ext>
            </a:extLst>
          </p:cNvPr>
          <p:cNvSpPr>
            <a:spLocks noGrp="1"/>
          </p:cNvSpPr>
          <p:nvPr>
            <p:ph type="title"/>
          </p:nvPr>
        </p:nvSpPr>
        <p:spPr/>
        <p:txBody>
          <a:bodyPr/>
          <a:lstStyle/>
          <a:p>
            <a:r>
              <a:rPr lang="en-US" dirty="0"/>
              <a:t>Data Science</a:t>
            </a:r>
          </a:p>
        </p:txBody>
      </p:sp>
      <p:pic>
        <p:nvPicPr>
          <p:cNvPr id="6" name="Picture 5">
            <a:extLst>
              <a:ext uri="{FF2B5EF4-FFF2-40B4-BE49-F238E27FC236}">
                <a16:creationId xmlns:a16="http://schemas.microsoft.com/office/drawing/2014/main" id="{D29FE1C0-6F38-F66C-5081-F59B23247462}"/>
              </a:ext>
            </a:extLst>
          </p:cNvPr>
          <p:cNvPicPr>
            <a:picLocks noChangeAspect="1"/>
          </p:cNvPicPr>
          <p:nvPr/>
        </p:nvPicPr>
        <p:blipFill>
          <a:blip r:embed="rId2"/>
          <a:stretch>
            <a:fillRect/>
          </a:stretch>
        </p:blipFill>
        <p:spPr>
          <a:xfrm>
            <a:off x="1457535" y="691533"/>
            <a:ext cx="9274812" cy="5164797"/>
          </a:xfrm>
          <a:prstGeom prst="rect">
            <a:avLst/>
          </a:prstGeom>
        </p:spPr>
      </p:pic>
      <p:sp>
        <p:nvSpPr>
          <p:cNvPr id="8" name="TextBox 7">
            <a:extLst>
              <a:ext uri="{FF2B5EF4-FFF2-40B4-BE49-F238E27FC236}">
                <a16:creationId xmlns:a16="http://schemas.microsoft.com/office/drawing/2014/main" id="{FA4FB935-DE8D-4C88-036B-4FDAE5A5E2DB}"/>
              </a:ext>
            </a:extLst>
          </p:cNvPr>
          <p:cNvSpPr txBox="1"/>
          <p:nvPr/>
        </p:nvSpPr>
        <p:spPr>
          <a:xfrm>
            <a:off x="4590661" y="87952"/>
            <a:ext cx="705985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srgbClr val="161616"/>
                </a:solidFill>
                <a:effectLst/>
                <a:uLnTx/>
                <a:uFillTx/>
                <a:latin typeface="IBM Plex Sans" panose="020B0604020202020204" pitchFamily="34" charset="0"/>
                <a:ea typeface="黑体" panose="02010609060101010101" pitchFamily="49" charset="-122"/>
                <a:cs typeface="+mn-cs"/>
              </a:rPr>
              <a:t>AI combines computer science and robust datasets to enable problem-solving. </a:t>
            </a:r>
            <a:r>
              <a:rPr kumimoji="0" lang="en-US" altLang="zh-CN" sz="1200" b="0" i="0" u="none" strike="noStrike" kern="1200" cap="none" spc="0" normalizeH="0" baseline="0" noProof="0" dirty="0">
                <a:ln>
                  <a:noFill/>
                </a:ln>
                <a:solidFill>
                  <a:srgbClr val="2E333B"/>
                </a:solidFill>
                <a:effectLst/>
                <a:uLnTx/>
                <a:uFillTx/>
                <a:latin typeface="Segoe UI" panose="020B0502040204020203" pitchFamily="34" charset="0"/>
                <a:ea typeface="宋体" panose="02010600030101010101" pitchFamily="2" charset="-122"/>
                <a:cs typeface="宋体" panose="02010600030101010101" pitchFamily="2" charset="-122"/>
              </a:rPr>
              <a:t>It is a journey of leveraging data to drive informed actions and create intelligent solutions.</a:t>
            </a:r>
            <a:endParaRPr kumimoji="0" lang="zh-CN" altLang="zh-CN" sz="1200" b="0" i="0" u="none" strike="noStrike" kern="1200" cap="none" spc="0" normalizeH="0" baseline="0" noProof="0" dirty="0">
              <a:ln>
                <a:noFill/>
              </a:ln>
              <a:solidFill>
                <a:srgbClr val="415364"/>
              </a:solidFill>
              <a:effectLst/>
              <a:uLnTx/>
              <a:uFillTx/>
              <a:latin typeface="宋体" panose="02010600030101010101" pitchFamily="2" charset="-122"/>
              <a:ea typeface="宋体" panose="02010600030101010101" pitchFamily="2" charset="-122"/>
              <a:cs typeface="宋体" panose="02010600030101010101" pitchFamily="2"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solidFill>
                <a:srgbClr val="415364"/>
              </a:solidFill>
              <a:effectLst/>
              <a:uLnTx/>
              <a:uFillTx/>
              <a:latin typeface="Arial" panose="020B0604020202020204"/>
              <a:ea typeface="黑体" panose="02010609060101010101" pitchFamily="49" charset="-122"/>
              <a:cs typeface="+mn-cs"/>
            </a:endParaRPr>
          </a:p>
        </p:txBody>
      </p:sp>
    </p:spTree>
    <p:extLst>
      <p:ext uri="{BB962C8B-B14F-4D97-AF65-F5344CB8AC3E}">
        <p14:creationId xmlns:p14="http://schemas.microsoft.com/office/powerpoint/2010/main" val="18422309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E10D7B1-1155-001A-474A-37D919A9B6BF}"/>
              </a:ext>
            </a:extLst>
          </p:cNvPr>
          <p:cNvSpPr>
            <a:spLocks noGrp="1"/>
          </p:cNvSpPr>
          <p:nvPr>
            <p:ph type="sldNum" sz="quarter" idx="11"/>
          </p:nvPr>
        </p:nvSpPr>
        <p:spPr/>
        <p:txBody>
          <a:bodyPr/>
          <a:lstStyle/>
          <a:p>
            <a:fld id="{10B5F218-8A30-41D1-99B7-7711F0BC616D}" type="slidenum">
              <a:rPr lang="en-US" smtClean="0"/>
              <a:t>30</a:t>
            </a:fld>
            <a:endParaRPr lang="en-US"/>
          </a:p>
        </p:txBody>
      </p:sp>
      <p:sp>
        <p:nvSpPr>
          <p:cNvPr id="5" name="Title 4">
            <a:extLst>
              <a:ext uri="{FF2B5EF4-FFF2-40B4-BE49-F238E27FC236}">
                <a16:creationId xmlns:a16="http://schemas.microsoft.com/office/drawing/2014/main" id="{2D8539CD-1CFC-4BA5-BFE8-262A2BD7B26E}"/>
              </a:ext>
            </a:extLst>
          </p:cNvPr>
          <p:cNvSpPr>
            <a:spLocks noGrp="1"/>
          </p:cNvSpPr>
          <p:nvPr>
            <p:ph type="title"/>
          </p:nvPr>
        </p:nvSpPr>
        <p:spPr/>
        <p:txBody>
          <a:bodyPr/>
          <a:lstStyle/>
          <a:p>
            <a:r>
              <a:rPr lang="en-US" dirty="0"/>
              <a:t>Prompting Tips</a:t>
            </a:r>
          </a:p>
        </p:txBody>
      </p:sp>
      <p:pic>
        <p:nvPicPr>
          <p:cNvPr id="7" name="Picture 6">
            <a:extLst>
              <a:ext uri="{FF2B5EF4-FFF2-40B4-BE49-F238E27FC236}">
                <a16:creationId xmlns:a16="http://schemas.microsoft.com/office/drawing/2014/main" id="{E30FAFC6-8A25-B76F-0535-D48905F55877}"/>
              </a:ext>
            </a:extLst>
          </p:cNvPr>
          <p:cNvPicPr>
            <a:picLocks noChangeAspect="1"/>
          </p:cNvPicPr>
          <p:nvPr/>
        </p:nvPicPr>
        <p:blipFill>
          <a:blip r:embed="rId2"/>
          <a:stretch>
            <a:fillRect/>
          </a:stretch>
        </p:blipFill>
        <p:spPr>
          <a:xfrm>
            <a:off x="203661" y="1066693"/>
            <a:ext cx="11440160" cy="4991705"/>
          </a:xfrm>
          <a:prstGeom prst="rect">
            <a:avLst/>
          </a:prstGeom>
        </p:spPr>
      </p:pic>
    </p:spTree>
    <p:extLst>
      <p:ext uri="{BB962C8B-B14F-4D97-AF65-F5344CB8AC3E}">
        <p14:creationId xmlns:p14="http://schemas.microsoft.com/office/powerpoint/2010/main" val="1895451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Thumbnail Image An image of a robot thinking hard or being confused">
            <a:extLst>
              <a:ext uri="{FF2B5EF4-FFF2-40B4-BE49-F238E27FC236}">
                <a16:creationId xmlns:a16="http://schemas.microsoft.com/office/drawing/2014/main" id="{7AB16084-3BB2-C137-7BBC-AD7BF6F97FC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256866" y="889000"/>
            <a:ext cx="5181600" cy="5181600"/>
          </a:xfrm>
          <a:prstGeom prst="rect">
            <a:avLst/>
          </a:prstGeom>
          <a:solidFill>
            <a:srgbClr val="FFFFFF"/>
          </a:solidFill>
          <a:ln>
            <a:solidFill>
              <a:schemeClr val="bg1">
                <a:lumMod val="75000"/>
              </a:schemeClr>
            </a:solidFill>
          </a:ln>
        </p:spPr>
      </p:pic>
      <p:sp>
        <p:nvSpPr>
          <p:cNvPr id="2" name="Slide Number Placeholder 1">
            <a:extLst>
              <a:ext uri="{FF2B5EF4-FFF2-40B4-BE49-F238E27FC236}">
                <a16:creationId xmlns:a16="http://schemas.microsoft.com/office/drawing/2014/main" id="{8B33F6A0-2F6B-388C-D484-C9322553B5B0}"/>
              </a:ext>
            </a:extLst>
          </p:cNvPr>
          <p:cNvSpPr>
            <a:spLocks noGrp="1"/>
          </p:cNvSpPr>
          <p:nvPr>
            <p:ph type="sldNum" sz="quarter" idx="11"/>
          </p:nvPr>
        </p:nvSpPr>
        <p:spPr/>
        <p:txBody>
          <a:bodyPr anchor="ctr">
            <a:normAutofit/>
          </a:bodyPr>
          <a:lstStyle/>
          <a:p>
            <a:pPr>
              <a:spcAft>
                <a:spcPts val="600"/>
              </a:spcAft>
            </a:pPr>
            <a:fld id="{10B5F218-8A30-41D1-99B7-7711F0BC616D}" type="slidenum">
              <a:rPr lang="en-US" smtClean="0"/>
              <a:pPr>
                <a:spcAft>
                  <a:spcPts val="600"/>
                </a:spcAft>
              </a:pPr>
              <a:t>31</a:t>
            </a:fld>
            <a:endParaRPr lang="en-US"/>
          </a:p>
        </p:txBody>
      </p:sp>
      <p:sp>
        <p:nvSpPr>
          <p:cNvPr id="5" name="Title 4">
            <a:extLst>
              <a:ext uri="{FF2B5EF4-FFF2-40B4-BE49-F238E27FC236}">
                <a16:creationId xmlns:a16="http://schemas.microsoft.com/office/drawing/2014/main" id="{921FA714-ABDD-16AD-6783-4A858F713D16}"/>
              </a:ext>
            </a:extLst>
          </p:cNvPr>
          <p:cNvSpPr>
            <a:spLocks noGrp="1"/>
          </p:cNvSpPr>
          <p:nvPr>
            <p:ph type="title"/>
          </p:nvPr>
        </p:nvSpPr>
        <p:spPr/>
        <p:txBody>
          <a:bodyPr lIns="45720" rIns="45720" anchor="ctr">
            <a:normAutofit/>
          </a:bodyPr>
          <a:lstStyle/>
          <a:p>
            <a:pPr>
              <a:lnSpc>
                <a:spcPct val="90000"/>
              </a:lnSpc>
            </a:pPr>
            <a:r>
              <a:rPr lang="en-US" b="1" kern="1200" cap="small" baseline="0" dirty="0">
                <a:latin typeface="+mj-lt"/>
                <a:ea typeface="+mj-ea"/>
                <a:cs typeface="+mj-cs"/>
              </a:rPr>
              <a:t>Generative AI Misconceptions</a:t>
            </a:r>
          </a:p>
        </p:txBody>
      </p:sp>
      <p:sp>
        <p:nvSpPr>
          <p:cNvPr id="6" name="TextBox 5">
            <a:extLst>
              <a:ext uri="{FF2B5EF4-FFF2-40B4-BE49-F238E27FC236}">
                <a16:creationId xmlns:a16="http://schemas.microsoft.com/office/drawing/2014/main" id="{1610918C-623F-0885-F31B-EC84C3D5B3C5}"/>
              </a:ext>
            </a:extLst>
          </p:cNvPr>
          <p:cNvSpPr txBox="1"/>
          <p:nvPr/>
        </p:nvSpPr>
        <p:spPr>
          <a:xfrm>
            <a:off x="541485" y="889000"/>
            <a:ext cx="5503335" cy="5181600"/>
          </a:xfrm>
          <a:prstGeom prst="rect">
            <a:avLst/>
          </a:prstGeom>
          <a:solidFill>
            <a:schemeClr val="bg1">
              <a:lumMod val="85000"/>
            </a:schemeClr>
          </a:solidFill>
          <a:ln>
            <a:solidFill>
              <a:schemeClr val="bg1">
                <a:lumMod val="75000"/>
              </a:schemeClr>
            </a:solidFill>
          </a:ln>
        </p:spPr>
        <p:txBody>
          <a:bodyPr lIns="45720" rIns="45720" rtlCol="0">
            <a:normAutofit/>
          </a:bodyPr>
          <a:lstStyle/>
          <a:p>
            <a:pPr defTabSz="1219080">
              <a:lnSpc>
                <a:spcPct val="90000"/>
              </a:lnSpc>
              <a:spcBef>
                <a:spcPct val="20000"/>
              </a:spcBef>
              <a:buClr>
                <a:srgbClr val="E80032"/>
              </a:buClr>
            </a:pPr>
            <a:r>
              <a:rPr lang="en-US" sz="1050" b="1" dirty="0">
                <a:solidFill>
                  <a:schemeClr val="tx1">
                    <a:lumMod val="75000"/>
                    <a:lumOff val="25000"/>
                  </a:schemeClr>
                </a:solidFill>
              </a:rPr>
              <a:t>Generative AI is a new technology.</a:t>
            </a:r>
            <a:r>
              <a:rPr lang="en-US" sz="1050" dirty="0">
                <a:solidFill>
                  <a:schemeClr val="tx1">
                    <a:lumMod val="75000"/>
                    <a:lumOff val="25000"/>
                  </a:schemeClr>
                </a:solidFill>
              </a:rPr>
              <a:t> </a:t>
            </a:r>
          </a:p>
          <a:p>
            <a:pPr marL="171450" lvl="1" indent="-171450" defTabSz="1219080">
              <a:lnSpc>
                <a:spcPct val="90000"/>
              </a:lnSpc>
              <a:spcBef>
                <a:spcPct val="20000"/>
              </a:spcBef>
              <a:buClr>
                <a:srgbClr val="E80032"/>
              </a:buClr>
              <a:buFont typeface="Arial" panose="020B0604020202020204" pitchFamily="34" charset="0"/>
              <a:buChar char="•"/>
            </a:pPr>
            <a:r>
              <a:rPr lang="en-US" sz="1050" dirty="0">
                <a:solidFill>
                  <a:schemeClr val="tx1">
                    <a:lumMod val="75000"/>
                    <a:lumOff val="25000"/>
                  </a:schemeClr>
                </a:solidFill>
              </a:rPr>
              <a:t>It is just the next step on a very long journey. These newest versions are impressive though</a:t>
            </a:r>
            <a:endParaRPr lang="en-US" sz="1050" b="0" i="0" dirty="0">
              <a:solidFill>
                <a:schemeClr val="tx1">
                  <a:lumMod val="75000"/>
                  <a:lumOff val="25000"/>
                </a:schemeClr>
              </a:solidFill>
              <a:effectLst/>
            </a:endParaRPr>
          </a:p>
          <a:p>
            <a:pPr defTabSz="1219080">
              <a:lnSpc>
                <a:spcPct val="90000"/>
              </a:lnSpc>
              <a:spcBef>
                <a:spcPct val="20000"/>
              </a:spcBef>
              <a:buClr>
                <a:srgbClr val="E80032"/>
              </a:buClr>
            </a:pPr>
            <a:endParaRPr lang="en-US" sz="1050" dirty="0">
              <a:solidFill>
                <a:schemeClr val="tx1">
                  <a:lumMod val="75000"/>
                  <a:lumOff val="25000"/>
                </a:schemeClr>
              </a:solidFill>
            </a:endParaRPr>
          </a:p>
          <a:p>
            <a:pPr defTabSz="1219080">
              <a:lnSpc>
                <a:spcPct val="90000"/>
              </a:lnSpc>
              <a:spcBef>
                <a:spcPct val="20000"/>
              </a:spcBef>
              <a:buClr>
                <a:srgbClr val="E80032"/>
              </a:buClr>
            </a:pPr>
            <a:r>
              <a:rPr lang="en-US" sz="1050" b="1" i="0" dirty="0">
                <a:solidFill>
                  <a:schemeClr val="tx1">
                    <a:lumMod val="75000"/>
                    <a:lumOff val="25000"/>
                  </a:schemeClr>
                </a:solidFill>
                <a:effectLst/>
              </a:rPr>
              <a:t>AI is learning from me when I use it</a:t>
            </a:r>
          </a:p>
          <a:p>
            <a:pPr marL="171450" lvl="1" indent="-171450" defTabSz="1219080">
              <a:lnSpc>
                <a:spcPct val="90000"/>
              </a:lnSpc>
              <a:spcBef>
                <a:spcPct val="20000"/>
              </a:spcBef>
              <a:buClr>
                <a:srgbClr val="E80032"/>
              </a:buClr>
              <a:buFont typeface="Arial" panose="020B0604020202020204" pitchFamily="34" charset="0"/>
              <a:buChar char="•"/>
            </a:pPr>
            <a:r>
              <a:rPr lang="en-US" sz="1050" b="0" i="0" dirty="0">
                <a:solidFill>
                  <a:schemeClr val="tx1">
                    <a:lumMod val="75000"/>
                    <a:lumOff val="25000"/>
                  </a:schemeClr>
                </a:solidFill>
                <a:effectLst/>
              </a:rPr>
              <a:t>Based on the current technology, </a:t>
            </a:r>
            <a:r>
              <a:rPr lang="en-US" sz="1050" b="1" i="0" dirty="0">
                <a:solidFill>
                  <a:schemeClr val="tx1">
                    <a:lumMod val="75000"/>
                    <a:lumOff val="25000"/>
                  </a:schemeClr>
                </a:solidFill>
                <a:effectLst/>
              </a:rPr>
              <a:t>generative AI</a:t>
            </a:r>
            <a:r>
              <a:rPr lang="en-US" sz="1050" b="0" i="0" dirty="0">
                <a:solidFill>
                  <a:schemeClr val="tx1">
                    <a:lumMod val="75000"/>
                    <a:lumOff val="25000"/>
                  </a:schemeClr>
                </a:solidFill>
                <a:effectLst/>
              </a:rPr>
              <a:t> models do </a:t>
            </a:r>
            <a:r>
              <a:rPr lang="en-US" sz="1050" b="1" i="0" dirty="0">
                <a:solidFill>
                  <a:schemeClr val="tx1">
                    <a:lumMod val="75000"/>
                    <a:lumOff val="25000"/>
                  </a:schemeClr>
                </a:solidFill>
                <a:effectLst/>
              </a:rPr>
              <a:t>not learn</a:t>
            </a:r>
            <a:r>
              <a:rPr lang="en-US" sz="1050" b="0" i="0" dirty="0">
                <a:solidFill>
                  <a:schemeClr val="tx1">
                    <a:lumMod val="75000"/>
                    <a:lumOff val="25000"/>
                  </a:schemeClr>
                </a:solidFill>
                <a:effectLst/>
              </a:rPr>
              <a:t> and evolve on their own after the initial training process.</a:t>
            </a:r>
          </a:p>
          <a:p>
            <a:pPr marL="171450" lvl="1" indent="-171450" defTabSz="1219080">
              <a:lnSpc>
                <a:spcPct val="90000"/>
              </a:lnSpc>
              <a:spcBef>
                <a:spcPct val="20000"/>
              </a:spcBef>
              <a:buClr>
                <a:srgbClr val="E80032"/>
              </a:buClr>
              <a:buFont typeface="Arial" panose="020B0604020202020204" pitchFamily="34" charset="0"/>
              <a:buChar char="•"/>
            </a:pPr>
            <a:r>
              <a:rPr lang="en-US" sz="1050" dirty="0">
                <a:solidFill>
                  <a:schemeClr val="tx1">
                    <a:lumMod val="75000"/>
                    <a:lumOff val="25000"/>
                  </a:schemeClr>
                </a:solidFill>
              </a:rPr>
              <a:t>After the initial training most foundational models are static</a:t>
            </a:r>
          </a:p>
          <a:p>
            <a:pPr marL="171450" lvl="1" indent="-171450" defTabSz="1219080">
              <a:lnSpc>
                <a:spcPct val="90000"/>
              </a:lnSpc>
              <a:spcBef>
                <a:spcPct val="20000"/>
              </a:spcBef>
              <a:buClr>
                <a:srgbClr val="E80032"/>
              </a:buClr>
              <a:buFont typeface="Arial" panose="020B0604020202020204" pitchFamily="34" charset="0"/>
              <a:buChar char="•"/>
            </a:pPr>
            <a:r>
              <a:rPr lang="en-US" sz="1050" dirty="0">
                <a:solidFill>
                  <a:schemeClr val="tx1">
                    <a:lumMod val="75000"/>
                    <a:lumOff val="25000"/>
                  </a:schemeClr>
                </a:solidFill>
              </a:rPr>
              <a:t>The organizations that run these models are certainly collecting your data though</a:t>
            </a:r>
          </a:p>
          <a:p>
            <a:pPr defTabSz="1219080">
              <a:lnSpc>
                <a:spcPct val="90000"/>
              </a:lnSpc>
              <a:spcBef>
                <a:spcPct val="20000"/>
              </a:spcBef>
              <a:buClr>
                <a:srgbClr val="E80032"/>
              </a:buClr>
            </a:pPr>
            <a:endParaRPr lang="en-US" sz="1050" b="0" i="0" dirty="0">
              <a:solidFill>
                <a:schemeClr val="tx1">
                  <a:lumMod val="75000"/>
                  <a:lumOff val="25000"/>
                </a:schemeClr>
              </a:solidFill>
              <a:effectLst/>
            </a:endParaRPr>
          </a:p>
          <a:p>
            <a:pPr defTabSz="1219080">
              <a:lnSpc>
                <a:spcPct val="90000"/>
              </a:lnSpc>
              <a:spcBef>
                <a:spcPct val="20000"/>
              </a:spcBef>
              <a:buClr>
                <a:srgbClr val="E80032"/>
              </a:buClr>
            </a:pPr>
            <a:r>
              <a:rPr lang="en-US" sz="1050" b="1" i="0" dirty="0">
                <a:solidFill>
                  <a:schemeClr val="tx1">
                    <a:lumMod val="75000"/>
                    <a:lumOff val="25000"/>
                  </a:schemeClr>
                </a:solidFill>
                <a:effectLst/>
              </a:rPr>
              <a:t>I can have my own custom </a:t>
            </a:r>
            <a:r>
              <a:rPr lang="en-US" sz="1050" b="1" dirty="0">
                <a:solidFill>
                  <a:schemeClr val="tx1">
                    <a:lumMod val="75000"/>
                    <a:lumOff val="25000"/>
                  </a:schemeClr>
                </a:solidFill>
              </a:rPr>
              <a:t>AI model</a:t>
            </a:r>
          </a:p>
          <a:p>
            <a:pPr marL="171450" lvl="1" indent="-171450" defTabSz="1219080">
              <a:lnSpc>
                <a:spcPct val="90000"/>
              </a:lnSpc>
              <a:spcBef>
                <a:spcPct val="20000"/>
              </a:spcBef>
              <a:buClr>
                <a:srgbClr val="E80032"/>
              </a:buClr>
              <a:buFont typeface="Arial" panose="020B0604020202020204" pitchFamily="34" charset="0"/>
              <a:buChar char="•"/>
            </a:pPr>
            <a:r>
              <a:rPr lang="en-US" sz="1050" b="0" i="0" dirty="0">
                <a:solidFill>
                  <a:schemeClr val="tx1">
                    <a:lumMod val="75000"/>
                    <a:lumOff val="25000"/>
                  </a:schemeClr>
                </a:solidFill>
                <a:effectLst/>
              </a:rPr>
              <a:t>Very </a:t>
            </a:r>
            <a:r>
              <a:rPr lang="en-US" sz="1050" dirty="0">
                <a:solidFill>
                  <a:schemeClr val="tx1">
                    <a:lumMod val="75000"/>
                    <a:lumOff val="25000"/>
                  </a:schemeClr>
                </a:solidFill>
              </a:rPr>
              <a:t>few organizations have the resources to build a new foundational model</a:t>
            </a:r>
          </a:p>
          <a:p>
            <a:pPr marL="171450" lvl="1" indent="-171450" defTabSz="1219080">
              <a:lnSpc>
                <a:spcPct val="90000"/>
              </a:lnSpc>
              <a:spcBef>
                <a:spcPct val="20000"/>
              </a:spcBef>
              <a:buClr>
                <a:srgbClr val="E80032"/>
              </a:buClr>
              <a:buFont typeface="Arial" panose="020B0604020202020204" pitchFamily="34" charset="0"/>
              <a:buChar char="•"/>
            </a:pPr>
            <a:r>
              <a:rPr lang="en-US" sz="1050" b="0" i="0" dirty="0">
                <a:solidFill>
                  <a:schemeClr val="tx1">
                    <a:lumMod val="75000"/>
                    <a:lumOff val="25000"/>
                  </a:schemeClr>
                </a:solidFill>
                <a:effectLst/>
              </a:rPr>
              <a:t>GPT-4 is estimated to have cost </a:t>
            </a:r>
            <a:r>
              <a:rPr lang="en-US" sz="1050" b="1" i="0" dirty="0">
                <a:solidFill>
                  <a:schemeClr val="tx1">
                    <a:lumMod val="75000"/>
                    <a:lumOff val="25000"/>
                  </a:schemeClr>
                </a:solidFill>
                <a:effectLst/>
              </a:rPr>
              <a:t>~$</a:t>
            </a:r>
            <a:r>
              <a:rPr lang="en-US" sz="1050" b="1" dirty="0">
                <a:solidFill>
                  <a:schemeClr val="tx1">
                    <a:lumMod val="75000"/>
                    <a:lumOff val="25000"/>
                  </a:schemeClr>
                </a:solidFill>
              </a:rPr>
              <a:t>63</a:t>
            </a:r>
            <a:r>
              <a:rPr lang="en-US" sz="1050" b="1" i="0" dirty="0">
                <a:solidFill>
                  <a:schemeClr val="tx1">
                    <a:lumMod val="75000"/>
                    <a:lumOff val="25000"/>
                  </a:schemeClr>
                </a:solidFill>
                <a:effectLst/>
              </a:rPr>
              <a:t>M </a:t>
            </a:r>
            <a:r>
              <a:rPr lang="en-US" sz="1050" b="0" i="0" dirty="0">
                <a:solidFill>
                  <a:schemeClr val="tx1">
                    <a:lumMod val="75000"/>
                    <a:lumOff val="25000"/>
                  </a:schemeClr>
                </a:solidFill>
                <a:effectLst/>
              </a:rPr>
              <a:t>to train (and this is with the data centers already available)</a:t>
            </a:r>
          </a:p>
          <a:p>
            <a:pPr marL="171450" lvl="1" indent="-171450" defTabSz="1219080">
              <a:lnSpc>
                <a:spcPct val="90000"/>
              </a:lnSpc>
              <a:spcBef>
                <a:spcPct val="20000"/>
              </a:spcBef>
              <a:buClr>
                <a:srgbClr val="E80032"/>
              </a:buClr>
              <a:buFont typeface="Arial" panose="020B0604020202020204" pitchFamily="34" charset="0"/>
              <a:buChar char="•"/>
            </a:pPr>
            <a:r>
              <a:rPr lang="en-US" sz="1050" dirty="0">
                <a:solidFill>
                  <a:schemeClr val="tx1">
                    <a:lumMod val="75000"/>
                    <a:lumOff val="25000"/>
                  </a:schemeClr>
                </a:solidFill>
              </a:rPr>
              <a:t>Beware vendors who try to sell you your own </a:t>
            </a:r>
            <a:r>
              <a:rPr lang="en-US" sz="1050" b="1" dirty="0">
                <a:solidFill>
                  <a:schemeClr val="tx1">
                    <a:lumMod val="75000"/>
                    <a:lumOff val="25000"/>
                  </a:schemeClr>
                </a:solidFill>
              </a:rPr>
              <a:t>“custom AI”</a:t>
            </a:r>
          </a:p>
          <a:p>
            <a:pPr marL="0" lvl="1" defTabSz="1219080">
              <a:lnSpc>
                <a:spcPct val="90000"/>
              </a:lnSpc>
              <a:spcBef>
                <a:spcPct val="20000"/>
              </a:spcBef>
              <a:buClr>
                <a:srgbClr val="E80032"/>
              </a:buClr>
            </a:pPr>
            <a:endParaRPr lang="en-US" sz="1050" b="0" i="0" dirty="0">
              <a:solidFill>
                <a:schemeClr val="tx1">
                  <a:lumMod val="75000"/>
                  <a:lumOff val="25000"/>
                </a:schemeClr>
              </a:solidFill>
              <a:effectLst/>
            </a:endParaRPr>
          </a:p>
          <a:p>
            <a:pPr defTabSz="1219080">
              <a:lnSpc>
                <a:spcPct val="90000"/>
              </a:lnSpc>
              <a:spcBef>
                <a:spcPct val="20000"/>
              </a:spcBef>
              <a:buClr>
                <a:srgbClr val="E80032"/>
              </a:buClr>
            </a:pPr>
            <a:r>
              <a:rPr lang="en-US" sz="1050" b="1" i="0" dirty="0">
                <a:solidFill>
                  <a:schemeClr val="tx1">
                    <a:lumMod val="75000"/>
                    <a:lumOff val="25000"/>
                  </a:schemeClr>
                </a:solidFill>
                <a:effectLst/>
              </a:rPr>
              <a:t>Generative AI will replace true human creativity and innovation</a:t>
            </a:r>
          </a:p>
          <a:p>
            <a:pPr marL="171450" lvl="1" indent="-171450" defTabSz="1219080">
              <a:lnSpc>
                <a:spcPct val="90000"/>
              </a:lnSpc>
              <a:spcBef>
                <a:spcPct val="20000"/>
              </a:spcBef>
              <a:buClr>
                <a:srgbClr val="E80032"/>
              </a:buClr>
              <a:buFont typeface="Arial" panose="020B0604020202020204" pitchFamily="34" charset="0"/>
              <a:buChar char="•"/>
            </a:pPr>
            <a:r>
              <a:rPr lang="en-US" sz="1050" b="0" i="0" dirty="0">
                <a:solidFill>
                  <a:schemeClr val="tx1">
                    <a:lumMod val="75000"/>
                    <a:lumOff val="25000"/>
                  </a:schemeClr>
                </a:solidFill>
                <a:effectLst/>
              </a:rPr>
              <a:t>It is a statistical model. It quasi-randomly emulates patterns.</a:t>
            </a:r>
          </a:p>
          <a:p>
            <a:pPr marL="171450" lvl="1" indent="-171450" defTabSz="1219080">
              <a:lnSpc>
                <a:spcPct val="90000"/>
              </a:lnSpc>
              <a:spcBef>
                <a:spcPct val="20000"/>
              </a:spcBef>
              <a:buClr>
                <a:srgbClr val="E80032"/>
              </a:buClr>
              <a:buFont typeface="Arial" panose="020B0604020202020204" pitchFamily="34" charset="0"/>
              <a:buChar char="•"/>
            </a:pPr>
            <a:r>
              <a:rPr lang="en-US" sz="1050" b="0" i="0" dirty="0">
                <a:solidFill>
                  <a:schemeClr val="tx1">
                    <a:lumMod val="75000"/>
                    <a:lumOff val="25000"/>
                  </a:schemeClr>
                </a:solidFill>
                <a:effectLst/>
              </a:rPr>
              <a:t>It will </a:t>
            </a:r>
            <a:r>
              <a:rPr lang="en-US" sz="1050" dirty="0">
                <a:solidFill>
                  <a:schemeClr val="tx1">
                    <a:lumMod val="75000"/>
                    <a:lumOff val="25000"/>
                  </a:schemeClr>
                </a:solidFill>
              </a:rPr>
              <a:t>cannot be truly creative because it lacks the proper context and motivation</a:t>
            </a:r>
            <a:r>
              <a:rPr lang="en-US" sz="1050" b="0" i="0" dirty="0">
                <a:solidFill>
                  <a:schemeClr val="tx1">
                    <a:lumMod val="75000"/>
                    <a:lumOff val="25000"/>
                  </a:schemeClr>
                </a:solidFill>
                <a:effectLst/>
              </a:rPr>
              <a:t>.</a:t>
            </a:r>
          </a:p>
          <a:p>
            <a:pPr marL="0" lvl="1" defTabSz="1219080">
              <a:lnSpc>
                <a:spcPct val="90000"/>
              </a:lnSpc>
              <a:spcBef>
                <a:spcPct val="20000"/>
              </a:spcBef>
              <a:buClr>
                <a:srgbClr val="E80032"/>
              </a:buClr>
            </a:pPr>
            <a:endParaRPr lang="en-US" sz="1050" b="0" i="0" dirty="0">
              <a:solidFill>
                <a:schemeClr val="tx1">
                  <a:lumMod val="75000"/>
                  <a:lumOff val="25000"/>
                </a:schemeClr>
              </a:solidFill>
              <a:effectLst/>
            </a:endParaRPr>
          </a:p>
          <a:p>
            <a:pPr defTabSz="1219080">
              <a:lnSpc>
                <a:spcPct val="90000"/>
              </a:lnSpc>
              <a:spcBef>
                <a:spcPct val="20000"/>
              </a:spcBef>
              <a:buClr>
                <a:srgbClr val="E80032"/>
              </a:buClr>
            </a:pPr>
            <a:r>
              <a:rPr lang="en-US" sz="1050" b="1" dirty="0">
                <a:solidFill>
                  <a:schemeClr val="tx1">
                    <a:lumMod val="75000"/>
                    <a:lumOff val="25000"/>
                  </a:schemeClr>
                </a:solidFill>
              </a:rPr>
              <a:t>It is impossible to distinguish human content from AI content</a:t>
            </a:r>
          </a:p>
          <a:p>
            <a:pPr marL="171450" lvl="1" indent="-171450" defTabSz="1219080">
              <a:lnSpc>
                <a:spcPct val="90000"/>
              </a:lnSpc>
              <a:spcBef>
                <a:spcPct val="20000"/>
              </a:spcBef>
              <a:buClr>
                <a:srgbClr val="E80032"/>
              </a:buClr>
              <a:buFont typeface="Arial" panose="020B0604020202020204" pitchFamily="34" charset="0"/>
              <a:buChar char="•"/>
            </a:pPr>
            <a:r>
              <a:rPr lang="en-US" sz="1050" b="0" i="0" dirty="0">
                <a:solidFill>
                  <a:schemeClr val="tx1">
                    <a:lumMod val="75000"/>
                    <a:lumOff val="25000"/>
                  </a:schemeClr>
                </a:solidFill>
                <a:effectLst/>
              </a:rPr>
              <a:t>The</a:t>
            </a:r>
            <a:r>
              <a:rPr lang="en-US" sz="1050" dirty="0">
                <a:solidFill>
                  <a:schemeClr val="tx1">
                    <a:lumMod val="75000"/>
                    <a:lumOff val="25000"/>
                  </a:schemeClr>
                </a:solidFill>
              </a:rPr>
              <a:t> gap is certainly closing, but there are still ways to tell AI content from human content</a:t>
            </a:r>
          </a:p>
          <a:p>
            <a:pPr marL="171450" lvl="1" indent="-171450" defTabSz="1219080">
              <a:lnSpc>
                <a:spcPct val="90000"/>
              </a:lnSpc>
              <a:spcBef>
                <a:spcPct val="20000"/>
              </a:spcBef>
              <a:buClr>
                <a:srgbClr val="E80032"/>
              </a:buClr>
              <a:buFont typeface="Arial" panose="020B0604020202020204" pitchFamily="34" charset="0"/>
              <a:buChar char="•"/>
            </a:pPr>
            <a:r>
              <a:rPr lang="en-US" sz="1050" b="0" i="0" dirty="0">
                <a:solidFill>
                  <a:schemeClr val="tx1">
                    <a:lumMod val="75000"/>
                    <a:lumOff val="25000"/>
                  </a:schemeClr>
                </a:solidFill>
                <a:effectLst/>
              </a:rPr>
              <a:t>This will </a:t>
            </a:r>
            <a:r>
              <a:rPr lang="en-US" sz="1050" dirty="0">
                <a:solidFill>
                  <a:schemeClr val="tx1">
                    <a:lumMod val="75000"/>
                    <a:lumOff val="25000"/>
                  </a:schemeClr>
                </a:solidFill>
              </a:rPr>
              <a:t>increasingly cause problems though as people are unable to distinguish between fakes and reality</a:t>
            </a:r>
          </a:p>
          <a:p>
            <a:pPr marL="0" lvl="1" defTabSz="1219080">
              <a:lnSpc>
                <a:spcPct val="90000"/>
              </a:lnSpc>
              <a:spcBef>
                <a:spcPct val="20000"/>
              </a:spcBef>
              <a:buClr>
                <a:srgbClr val="E80032"/>
              </a:buClr>
            </a:pPr>
            <a:endParaRPr lang="en-US" sz="1050" dirty="0">
              <a:solidFill>
                <a:schemeClr val="tx1">
                  <a:lumMod val="75000"/>
                  <a:lumOff val="25000"/>
                </a:schemeClr>
              </a:solidFill>
            </a:endParaRPr>
          </a:p>
          <a:p>
            <a:pPr defTabSz="1219080">
              <a:lnSpc>
                <a:spcPct val="90000"/>
              </a:lnSpc>
              <a:spcBef>
                <a:spcPct val="20000"/>
              </a:spcBef>
              <a:buClr>
                <a:srgbClr val="E80032"/>
              </a:buClr>
            </a:pPr>
            <a:r>
              <a:rPr lang="en-US" sz="1050" b="1" i="0" dirty="0">
                <a:solidFill>
                  <a:schemeClr val="tx1">
                    <a:lumMod val="75000"/>
                    <a:lumOff val="25000"/>
                  </a:schemeClr>
                </a:solidFill>
                <a:effectLst/>
              </a:rPr>
              <a:t>Generative AI</a:t>
            </a:r>
            <a:r>
              <a:rPr lang="en-US" sz="1050" b="1" dirty="0">
                <a:solidFill>
                  <a:schemeClr val="tx1">
                    <a:lumMod val="75000"/>
                    <a:lumOff val="25000"/>
                  </a:schemeClr>
                </a:solidFill>
              </a:rPr>
              <a:t> is better than human workers</a:t>
            </a:r>
          </a:p>
          <a:p>
            <a:pPr marL="171450" lvl="1" indent="-171450" defTabSz="1219080">
              <a:lnSpc>
                <a:spcPct val="90000"/>
              </a:lnSpc>
              <a:spcBef>
                <a:spcPct val="20000"/>
              </a:spcBef>
              <a:buClr>
                <a:srgbClr val="E80032"/>
              </a:buClr>
              <a:buFont typeface="Arial" panose="020B0604020202020204" pitchFamily="34" charset="0"/>
              <a:buChar char="•"/>
            </a:pPr>
            <a:r>
              <a:rPr lang="en-US" sz="1050" dirty="0">
                <a:solidFill>
                  <a:schemeClr val="tx1">
                    <a:lumMod val="75000"/>
                    <a:lumOff val="25000"/>
                  </a:schemeClr>
                </a:solidFill>
              </a:rPr>
              <a:t>In some select areas, especially when it comes to processing huge amounts of data quickly,  this can be true.</a:t>
            </a:r>
          </a:p>
          <a:p>
            <a:pPr marL="171450" lvl="1" indent="-171450" defTabSz="1219080">
              <a:lnSpc>
                <a:spcPct val="90000"/>
              </a:lnSpc>
              <a:spcBef>
                <a:spcPct val="20000"/>
              </a:spcBef>
              <a:buClr>
                <a:srgbClr val="E80032"/>
              </a:buClr>
              <a:buFont typeface="Arial" panose="020B0604020202020204" pitchFamily="34" charset="0"/>
              <a:buChar char="•"/>
            </a:pPr>
            <a:r>
              <a:rPr lang="en-US" sz="1050" dirty="0">
                <a:solidFill>
                  <a:schemeClr val="tx1">
                    <a:lumMod val="75000"/>
                    <a:lumOff val="25000"/>
                  </a:schemeClr>
                </a:solidFill>
              </a:rPr>
              <a:t>However, the AI does not have true expertise or domain knowledge in most cases and is prone to errors and bias.</a:t>
            </a:r>
          </a:p>
          <a:p>
            <a:pPr marL="171450" lvl="1" indent="-171450" defTabSz="1219080">
              <a:lnSpc>
                <a:spcPct val="90000"/>
              </a:lnSpc>
              <a:spcBef>
                <a:spcPct val="20000"/>
              </a:spcBef>
              <a:buClr>
                <a:srgbClr val="E80032"/>
              </a:buClr>
              <a:buFont typeface="Arial" panose="020B0604020202020204" pitchFamily="34" charset="0"/>
              <a:buChar char="•"/>
            </a:pPr>
            <a:r>
              <a:rPr lang="en-US" sz="1050" dirty="0">
                <a:solidFill>
                  <a:schemeClr val="tx1">
                    <a:lumMod val="75000"/>
                    <a:lumOff val="25000"/>
                  </a:schemeClr>
                </a:solidFill>
              </a:rPr>
              <a:t>Humans with AI will replace humans without. Just as we observed with computers.</a:t>
            </a:r>
          </a:p>
          <a:p>
            <a:pPr marL="304768" lvl="1" indent="-304768" defTabSz="1219080">
              <a:lnSpc>
                <a:spcPct val="90000"/>
              </a:lnSpc>
              <a:spcBef>
                <a:spcPct val="20000"/>
              </a:spcBef>
              <a:buClr>
                <a:srgbClr val="E80032"/>
              </a:buClr>
              <a:buFont typeface="Wingdings" panose="05000000000000000000" pitchFamily="2" charset="2"/>
              <a:buChar char="§"/>
            </a:pPr>
            <a:endParaRPr lang="en-US" sz="900" b="0" i="0" dirty="0">
              <a:solidFill>
                <a:schemeClr val="tx1">
                  <a:lumMod val="75000"/>
                  <a:lumOff val="25000"/>
                </a:schemeClr>
              </a:solidFill>
              <a:effectLst/>
            </a:endParaRPr>
          </a:p>
        </p:txBody>
      </p:sp>
    </p:spTree>
    <p:extLst>
      <p:ext uri="{BB962C8B-B14F-4D97-AF65-F5344CB8AC3E}">
        <p14:creationId xmlns:p14="http://schemas.microsoft.com/office/powerpoint/2010/main" val="2838762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10" end="1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11" end="1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13" end="13"/>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xEl>
                                              <p:pRg st="14" end="14"/>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
                                            <p:txEl>
                                              <p:pRg st="15" end="1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17" end="17"/>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6">
                                            <p:txEl>
                                              <p:pRg st="18" end="18"/>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6">
                                            <p:txEl>
                                              <p:pRg st="19" end="1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
                                            <p:txEl>
                                              <p:pRg st="21" end="21"/>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6">
                                            <p:txEl>
                                              <p:pRg st="22" end="22"/>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6">
                                            <p:txEl>
                                              <p:pRg st="23" end="23"/>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6">
                                            <p:txEl>
                                              <p:pRg st="24" end="2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999D2CF-89AD-C4D6-4F2C-DD888B45CDC8}"/>
              </a:ext>
            </a:extLst>
          </p:cNvPr>
          <p:cNvSpPr>
            <a:spLocks noGrp="1"/>
          </p:cNvSpPr>
          <p:nvPr>
            <p:ph type="sldNum" sz="quarter" idx="11"/>
          </p:nvPr>
        </p:nvSpPr>
        <p:spPr/>
        <p:txBody>
          <a:bodyPr/>
          <a:lstStyle/>
          <a:p>
            <a:fld id="{10B5F218-8A30-41D1-99B7-7711F0BC616D}" type="slidenum">
              <a:rPr lang="en-US" smtClean="0"/>
              <a:t>32</a:t>
            </a:fld>
            <a:endParaRPr lang="en-US"/>
          </a:p>
        </p:txBody>
      </p:sp>
      <p:sp>
        <p:nvSpPr>
          <p:cNvPr id="5" name="Title 4">
            <a:extLst>
              <a:ext uri="{FF2B5EF4-FFF2-40B4-BE49-F238E27FC236}">
                <a16:creationId xmlns:a16="http://schemas.microsoft.com/office/drawing/2014/main" id="{89A28A1B-F560-EBE9-B01D-597573ACC831}"/>
              </a:ext>
            </a:extLst>
          </p:cNvPr>
          <p:cNvSpPr>
            <a:spLocks noGrp="1"/>
          </p:cNvSpPr>
          <p:nvPr>
            <p:ph type="title"/>
          </p:nvPr>
        </p:nvSpPr>
        <p:spPr/>
        <p:txBody>
          <a:bodyPr/>
          <a:lstStyle/>
          <a:p>
            <a:r>
              <a:rPr lang="en-US" b="1" dirty="0"/>
              <a:t>Tips for handling AI vendors</a:t>
            </a:r>
          </a:p>
        </p:txBody>
      </p:sp>
      <p:sp>
        <p:nvSpPr>
          <p:cNvPr id="6" name="TextBox 5">
            <a:extLst>
              <a:ext uri="{FF2B5EF4-FFF2-40B4-BE49-F238E27FC236}">
                <a16:creationId xmlns:a16="http://schemas.microsoft.com/office/drawing/2014/main" id="{025C7CF8-28F0-E287-6C2E-B25855C4CDB5}"/>
              </a:ext>
            </a:extLst>
          </p:cNvPr>
          <p:cNvSpPr txBox="1"/>
          <p:nvPr/>
        </p:nvSpPr>
        <p:spPr>
          <a:xfrm>
            <a:off x="445370" y="836407"/>
            <a:ext cx="6795224" cy="5185186"/>
          </a:xfrm>
          <a:prstGeom prst="rect">
            <a:avLst/>
          </a:prstGeom>
          <a:solidFill>
            <a:schemeClr val="bg1">
              <a:lumMod val="85000"/>
            </a:schemeClr>
          </a:solidFill>
        </p:spPr>
        <p:txBody>
          <a:bodyPr wrap="square" lIns="45720" rIns="45720" rtlCol="0">
            <a:noAutofit/>
          </a:bodyPr>
          <a:lstStyle/>
          <a:p>
            <a:r>
              <a:rPr lang="en-US" sz="1400" b="1" dirty="0"/>
              <a:t>Foundational Model</a:t>
            </a:r>
            <a:r>
              <a:rPr lang="en-US" sz="1400" dirty="0"/>
              <a:t>: Ask what foundational model they are using (e.g., Llama from Meta, GPT from OpenAI, Gemini from Google, Claude from Anthropic). If they can't clearly articulate this, that is a red flag.</a:t>
            </a:r>
          </a:p>
          <a:p>
            <a:endParaRPr lang="en-US" sz="1400" dirty="0"/>
          </a:p>
          <a:p>
            <a:r>
              <a:rPr lang="en-US" sz="1400" b="1" dirty="0"/>
              <a:t>Custom Model</a:t>
            </a:r>
            <a:r>
              <a:rPr lang="en-US" sz="1400" dirty="0"/>
              <a:t>: If they are selling "your own custom model," it means either Retrieval-Augmented Generation (RAG) or fine-tuning.</a:t>
            </a:r>
          </a:p>
          <a:p>
            <a:pPr lvl="1"/>
            <a:r>
              <a:rPr lang="en-US" sz="1400" b="1" dirty="0"/>
              <a:t>Fine-tuning</a:t>
            </a:r>
            <a:r>
              <a:rPr lang="en-US" sz="1400" dirty="0"/>
              <a:t>: They will need annotated training data from your organization. Ensure they are clear on the costs to train, the data requirements, and the expected performance upfront.</a:t>
            </a:r>
          </a:p>
          <a:p>
            <a:pPr lvl="1"/>
            <a:r>
              <a:rPr lang="en-US" sz="1400" b="1" dirty="0"/>
              <a:t>RAG</a:t>
            </a:r>
            <a:r>
              <a:rPr lang="en-US" sz="1400" dirty="0"/>
              <a:t>: Understand their vector retrieval (search engine) system and the costs associated with maintaining it.</a:t>
            </a:r>
          </a:p>
          <a:p>
            <a:pPr lvl="1"/>
            <a:endParaRPr lang="en-US" sz="1400" dirty="0"/>
          </a:p>
          <a:p>
            <a:r>
              <a:rPr lang="en-US" sz="1400" b="1" dirty="0"/>
              <a:t>Data Security</a:t>
            </a:r>
            <a:r>
              <a:rPr lang="en-US" sz="1400" dirty="0"/>
              <a:t>: If data security is a concern, ask whether the models will be hosted on-prem or in the cloud. Clarify if they have protected endpoints or if they are using public services.</a:t>
            </a:r>
          </a:p>
          <a:p>
            <a:endParaRPr lang="en-US" sz="1400" dirty="0"/>
          </a:p>
          <a:p>
            <a:r>
              <a:rPr lang="en-US" sz="1400" b="1" dirty="0"/>
              <a:t>Past Success Stories</a:t>
            </a:r>
            <a:r>
              <a:rPr lang="en-US" sz="1400" dirty="0"/>
              <a:t>: Always ask for past success stories. You don't want to be a start-up's first attempt.</a:t>
            </a:r>
          </a:p>
          <a:p>
            <a:endParaRPr lang="en-US" sz="1400" dirty="0"/>
          </a:p>
          <a:p>
            <a:r>
              <a:rPr lang="en-US" sz="1400" b="1" dirty="0"/>
              <a:t>Regulatory Compliance</a:t>
            </a:r>
            <a:r>
              <a:rPr lang="en-US" sz="1400" dirty="0"/>
              <a:t>: The regulatory landscape is a mess right now. Protect yourself and make that their responsibility. You may want indemnifications in place, especially if the application is public-facing</a:t>
            </a:r>
          </a:p>
        </p:txBody>
      </p:sp>
      <p:pic>
        <p:nvPicPr>
          <p:cNvPr id="8" name="Picture 7" descr="Woman signing contract">
            <a:extLst>
              <a:ext uri="{FF2B5EF4-FFF2-40B4-BE49-F238E27FC236}">
                <a16:creationId xmlns:a16="http://schemas.microsoft.com/office/drawing/2014/main" id="{C7212256-5A9C-D2A6-FC7A-7B0A5659D8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32134" y="1752600"/>
            <a:ext cx="4509601" cy="3005667"/>
          </a:xfrm>
          <a:prstGeom prst="rect">
            <a:avLst/>
          </a:prstGeom>
        </p:spPr>
      </p:pic>
      <p:sp>
        <p:nvSpPr>
          <p:cNvPr id="7" name="TextBox 6">
            <a:extLst>
              <a:ext uri="{FF2B5EF4-FFF2-40B4-BE49-F238E27FC236}">
                <a16:creationId xmlns:a16="http://schemas.microsoft.com/office/drawing/2014/main" id="{7CF86EBB-4915-975D-6508-679CD19B49EF}"/>
              </a:ext>
            </a:extLst>
          </p:cNvPr>
          <p:cNvSpPr txBox="1"/>
          <p:nvPr/>
        </p:nvSpPr>
        <p:spPr>
          <a:xfrm>
            <a:off x="7623169" y="4873214"/>
            <a:ext cx="4020652" cy="646331"/>
          </a:xfrm>
          <a:prstGeom prst="rect">
            <a:avLst/>
          </a:prstGeom>
          <a:noFill/>
        </p:spPr>
        <p:txBody>
          <a:bodyPr wrap="square" rtlCol="0">
            <a:spAutoFit/>
          </a:bodyPr>
          <a:lstStyle/>
          <a:p>
            <a:pPr algn="ctr"/>
            <a:r>
              <a:rPr lang="en-US" i="1" dirty="0"/>
              <a:t>Buyer Beware</a:t>
            </a:r>
            <a:endParaRPr lang="en-US" dirty="0"/>
          </a:p>
          <a:p>
            <a:endParaRPr lang="en-US" dirty="0"/>
          </a:p>
        </p:txBody>
      </p:sp>
    </p:spTree>
    <p:extLst>
      <p:ext uri="{BB962C8B-B14F-4D97-AF65-F5344CB8AC3E}">
        <p14:creationId xmlns:p14="http://schemas.microsoft.com/office/powerpoint/2010/main" val="4841644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B448813-85C6-FBDD-8BB6-014BB6F31804}"/>
              </a:ext>
            </a:extLst>
          </p:cNvPr>
          <p:cNvSpPr>
            <a:spLocks noGrp="1"/>
          </p:cNvSpPr>
          <p:nvPr>
            <p:ph type="sldNum" sz="quarter" idx="11"/>
          </p:nvPr>
        </p:nvSpPr>
        <p:spPr/>
        <p:txBody>
          <a:bodyPr/>
          <a:lstStyle/>
          <a:p>
            <a:fld id="{10B5F218-8A30-41D1-99B7-7711F0BC616D}" type="slidenum">
              <a:rPr lang="en-US" smtClean="0"/>
              <a:t>33</a:t>
            </a:fld>
            <a:endParaRPr lang="en-US"/>
          </a:p>
        </p:txBody>
      </p:sp>
      <p:sp>
        <p:nvSpPr>
          <p:cNvPr id="5" name="Title 4">
            <a:extLst>
              <a:ext uri="{FF2B5EF4-FFF2-40B4-BE49-F238E27FC236}">
                <a16:creationId xmlns:a16="http://schemas.microsoft.com/office/drawing/2014/main" id="{06B40DB0-A62D-44AA-3D1A-E5E1EAD20EE2}"/>
              </a:ext>
            </a:extLst>
          </p:cNvPr>
          <p:cNvSpPr>
            <a:spLocks noGrp="1"/>
          </p:cNvSpPr>
          <p:nvPr>
            <p:ph type="title"/>
          </p:nvPr>
        </p:nvSpPr>
        <p:spPr/>
        <p:txBody>
          <a:bodyPr>
            <a:normAutofit/>
          </a:bodyPr>
          <a:lstStyle/>
          <a:p>
            <a:r>
              <a:rPr lang="en-US" b="1" dirty="0"/>
              <a:t>Future of AI in the RV Industry</a:t>
            </a:r>
          </a:p>
        </p:txBody>
      </p:sp>
      <p:sp>
        <p:nvSpPr>
          <p:cNvPr id="6" name="TextBox 5">
            <a:extLst>
              <a:ext uri="{FF2B5EF4-FFF2-40B4-BE49-F238E27FC236}">
                <a16:creationId xmlns:a16="http://schemas.microsoft.com/office/drawing/2014/main" id="{6DDBBBE1-EA95-F584-D626-CD0D2637CFB9}"/>
              </a:ext>
            </a:extLst>
          </p:cNvPr>
          <p:cNvSpPr txBox="1"/>
          <p:nvPr/>
        </p:nvSpPr>
        <p:spPr>
          <a:xfrm>
            <a:off x="412775" y="942091"/>
            <a:ext cx="7149852" cy="5130800"/>
          </a:xfrm>
          <a:prstGeom prst="rect">
            <a:avLst/>
          </a:prstGeom>
          <a:solidFill>
            <a:schemeClr val="bg1">
              <a:lumMod val="75000"/>
            </a:schemeClr>
          </a:solidFill>
        </p:spPr>
        <p:txBody>
          <a:bodyPr wrap="square" lIns="45720" rIns="45720" rtlCol="0">
            <a:noAutofit/>
          </a:bodyPr>
          <a:lstStyle/>
          <a:p>
            <a:r>
              <a:rPr lang="en-US" sz="1100" b="1" dirty="0"/>
              <a:t>Trip Planning and Navigation</a:t>
            </a:r>
          </a:p>
          <a:p>
            <a:r>
              <a:rPr lang="en-US" sz="1100" dirty="0"/>
              <a:t>AI-powered trip planners like </a:t>
            </a:r>
            <a:r>
              <a:rPr lang="en-US" sz="1100" dirty="0" err="1"/>
              <a:t>AdventureGenie</a:t>
            </a:r>
            <a:r>
              <a:rPr lang="en-US" sz="1100" dirty="0"/>
              <a:t> help RVers map out routes, stops, and attractions based on preferences 1.</a:t>
            </a:r>
          </a:p>
          <a:p>
            <a:r>
              <a:rPr lang="en-US" sz="1100" dirty="0"/>
              <a:t>Tools like ChatGPT and Google Gemini are being used to create personalized travel itineraries.</a:t>
            </a:r>
          </a:p>
          <a:p>
            <a:endParaRPr lang="en-US" sz="1100" dirty="0"/>
          </a:p>
          <a:p>
            <a:r>
              <a:rPr lang="en-US" sz="1100" b="1" dirty="0"/>
              <a:t>Predictive Maintenance and Diagnostics</a:t>
            </a:r>
          </a:p>
          <a:p>
            <a:r>
              <a:rPr lang="en-US" sz="1100" dirty="0"/>
              <a:t>60% of RV service centers now use AI diagnostic tools to reduce repair times</a:t>
            </a:r>
          </a:p>
          <a:p>
            <a:r>
              <a:rPr lang="en-US" sz="1100" dirty="0"/>
              <a:t>Predictive maintenance powered by AI has decreased RV breakdowns by 30%, identifying issues before they become critical.</a:t>
            </a:r>
          </a:p>
          <a:p>
            <a:endParaRPr lang="en-US" sz="1100" dirty="0"/>
          </a:p>
          <a:p>
            <a:r>
              <a:rPr lang="en-US" sz="1100" b="1" dirty="0"/>
              <a:t>Smart Features and In-Vehicle Assistants</a:t>
            </a:r>
          </a:p>
          <a:p>
            <a:r>
              <a:rPr lang="en-US" sz="1100" dirty="0"/>
              <a:t>AI-enabled voice assistants and entertainment systems are enhancing user experience, with 65% of RV owners expressing interest in these features</a:t>
            </a:r>
          </a:p>
          <a:p>
            <a:r>
              <a:rPr lang="en-US" sz="1100" dirty="0"/>
              <a:t>AI-enhanced multimedia systems have increased customer engagement by 25%.</a:t>
            </a:r>
          </a:p>
          <a:p>
            <a:endParaRPr lang="en-US" sz="1100" dirty="0"/>
          </a:p>
          <a:p>
            <a:r>
              <a:rPr lang="en-US" sz="1100" b="1" dirty="0"/>
              <a:t>Pricing and Market Insights</a:t>
            </a:r>
          </a:p>
          <a:p>
            <a:r>
              <a:rPr lang="en-US" sz="1100" dirty="0"/>
              <a:t>49% of RV rental platforms use AI to customize pricing strategies, increasing revenue by 20%</a:t>
            </a:r>
          </a:p>
          <a:p>
            <a:r>
              <a:rPr lang="en-US" sz="1100" dirty="0"/>
              <a:t>AI is also used to forecast demand and optimize fleet availability with 85% accuracy.</a:t>
            </a:r>
          </a:p>
          <a:p>
            <a:endParaRPr lang="en-US" sz="1100" dirty="0"/>
          </a:p>
          <a:p>
            <a:r>
              <a:rPr lang="en-US" sz="1100" b="1" dirty="0"/>
              <a:t>Customer Service </a:t>
            </a:r>
          </a:p>
          <a:p>
            <a:r>
              <a:rPr lang="en-US" sz="1100" dirty="0"/>
              <a:t>AI chatbots are being used by RV dealerships and rental platforms to handle service requests and customer inquiries—40% of service requests are now initiated this way</a:t>
            </a:r>
          </a:p>
          <a:p>
            <a:r>
              <a:rPr lang="en-US" sz="1100" dirty="0"/>
              <a:t>Virtual tours and AI-powered CRM systems are improving the buying experience and boosting conversion rates.</a:t>
            </a:r>
          </a:p>
          <a:p>
            <a:endParaRPr lang="en-US" sz="1100" dirty="0"/>
          </a:p>
          <a:p>
            <a:r>
              <a:rPr lang="en-US" sz="1100" b="1" dirty="0"/>
              <a:t>Sales</a:t>
            </a:r>
          </a:p>
          <a:p>
            <a:r>
              <a:rPr lang="en-US" sz="1100" dirty="0"/>
              <a:t>Cross-selling, market whitespace analysis, lead tracking and follow-up &amp; customer alerts systems for your CRM. Marketing strategy planning and content generation using live web driven marketing</a:t>
            </a:r>
          </a:p>
          <a:p>
            <a:endParaRPr lang="en-US" sz="1100" dirty="0"/>
          </a:p>
          <a:p>
            <a:r>
              <a:rPr lang="en-US" sz="1100" b="1" dirty="0"/>
              <a:t>The AI – Transformable Home (AI-TH)</a:t>
            </a:r>
          </a:p>
          <a:p>
            <a:pPr marL="285750" indent="-285750">
              <a:buFont typeface="Arial" panose="020B0604020202020204" pitchFamily="34" charset="0"/>
              <a:buChar char="•"/>
            </a:pPr>
            <a:r>
              <a:rPr lang="en-US" sz="1100" dirty="0">
                <a:hlinkClick r:id="rId2"/>
              </a:rPr>
              <a:t>AC-Future</a:t>
            </a:r>
            <a:endParaRPr lang="en-US" sz="1100" dirty="0"/>
          </a:p>
          <a:p>
            <a:endParaRPr lang="en-US" sz="1100" dirty="0"/>
          </a:p>
          <a:p>
            <a:r>
              <a:rPr lang="en-US" sz="1100" dirty="0">
                <a:hlinkClick r:id="rId3"/>
              </a:rPr>
              <a:t>Ai In The </a:t>
            </a:r>
            <a:r>
              <a:rPr lang="en-US" sz="1100" dirty="0" err="1">
                <a:hlinkClick r:id="rId3"/>
              </a:rPr>
              <a:t>Rv</a:t>
            </a:r>
            <a:r>
              <a:rPr lang="en-US" sz="1100" dirty="0">
                <a:hlinkClick r:id="rId3"/>
              </a:rPr>
              <a:t> Industry Statistics </a:t>
            </a:r>
            <a:r>
              <a:rPr lang="en-US" sz="1100" dirty="0" err="1">
                <a:hlinkClick r:id="rId3"/>
              </a:rPr>
              <a:t>Statistics</a:t>
            </a:r>
            <a:r>
              <a:rPr lang="en-US" sz="1100" dirty="0">
                <a:hlinkClick r:id="rId3"/>
              </a:rPr>
              <a:t>: Market Data Report 2025</a:t>
            </a:r>
            <a:endParaRPr lang="en-US" sz="1100" dirty="0"/>
          </a:p>
          <a:p>
            <a:endParaRPr lang="en-US" sz="1100" dirty="0"/>
          </a:p>
          <a:p>
            <a:endParaRPr lang="en-US" sz="1100" dirty="0"/>
          </a:p>
          <a:p>
            <a:endParaRPr lang="en-US" sz="1100" dirty="0"/>
          </a:p>
          <a:p>
            <a:endParaRPr lang="en-US" sz="1100" dirty="0"/>
          </a:p>
          <a:p>
            <a:endParaRPr lang="en-US" sz="1400" dirty="0"/>
          </a:p>
          <a:p>
            <a:endParaRPr lang="en-US" sz="1400" dirty="0"/>
          </a:p>
          <a:p>
            <a:endParaRPr lang="en-US" sz="1400" dirty="0"/>
          </a:p>
        </p:txBody>
      </p:sp>
      <p:pic>
        <p:nvPicPr>
          <p:cNvPr id="3076" name="Picture 4" descr="Thumbnail Image An image of AI for business and RVs">
            <a:extLst>
              <a:ext uri="{FF2B5EF4-FFF2-40B4-BE49-F238E27FC236}">
                <a16:creationId xmlns:a16="http://schemas.microsoft.com/office/drawing/2014/main" id="{F028A0D1-3795-F354-710F-DFA6C53D4DD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1084" y="1362075"/>
            <a:ext cx="4133849" cy="41338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14782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8ABC19F-4B18-E0B3-5D9C-5F7D963DB606}"/>
              </a:ext>
            </a:extLst>
          </p:cNvPr>
          <p:cNvSpPr>
            <a:spLocks noGrp="1"/>
          </p:cNvSpPr>
          <p:nvPr>
            <p:ph type="sldNum" sz="quarter" idx="11"/>
          </p:nvPr>
        </p:nvSpPr>
        <p:spPr/>
        <p:txBody>
          <a:bodyPr/>
          <a:lstStyle/>
          <a:p>
            <a:fld id="{10B5F218-8A30-41D1-99B7-7711F0BC616D}" type="slidenum">
              <a:rPr lang="en-US" smtClean="0"/>
              <a:t>34</a:t>
            </a:fld>
            <a:endParaRPr lang="en-US"/>
          </a:p>
        </p:txBody>
      </p:sp>
      <p:sp>
        <p:nvSpPr>
          <p:cNvPr id="5" name="Title 4">
            <a:extLst>
              <a:ext uri="{FF2B5EF4-FFF2-40B4-BE49-F238E27FC236}">
                <a16:creationId xmlns:a16="http://schemas.microsoft.com/office/drawing/2014/main" id="{C842E27A-B48A-94A0-0C11-F99275E91174}"/>
              </a:ext>
            </a:extLst>
          </p:cNvPr>
          <p:cNvSpPr>
            <a:spLocks noGrp="1"/>
          </p:cNvSpPr>
          <p:nvPr>
            <p:ph type="title"/>
          </p:nvPr>
        </p:nvSpPr>
        <p:spPr/>
        <p:txBody>
          <a:bodyPr/>
          <a:lstStyle/>
          <a:p>
            <a:r>
              <a:rPr lang="en-US" dirty="0"/>
              <a:t>Resources &amp; Further Reading</a:t>
            </a:r>
          </a:p>
        </p:txBody>
      </p:sp>
      <p:sp>
        <p:nvSpPr>
          <p:cNvPr id="8" name="TextBox 7">
            <a:extLst>
              <a:ext uri="{FF2B5EF4-FFF2-40B4-BE49-F238E27FC236}">
                <a16:creationId xmlns:a16="http://schemas.microsoft.com/office/drawing/2014/main" id="{F355FD7D-E3F8-5A07-886D-6C3277A4E6AA}"/>
              </a:ext>
            </a:extLst>
          </p:cNvPr>
          <p:cNvSpPr txBox="1"/>
          <p:nvPr/>
        </p:nvSpPr>
        <p:spPr>
          <a:xfrm>
            <a:off x="539747" y="934720"/>
            <a:ext cx="11104073" cy="4864947"/>
          </a:xfrm>
          <a:prstGeom prst="rect">
            <a:avLst/>
          </a:prstGeom>
          <a:noFill/>
        </p:spPr>
        <p:txBody>
          <a:bodyPr wrap="square" lIns="45720" rIns="45720" rtlCol="0">
            <a:noAutofit/>
          </a:bodyPr>
          <a:lstStyle/>
          <a:p>
            <a:r>
              <a:rPr lang="en-US" sz="1400" dirty="0"/>
              <a:t>Some commercial speculation about AI enabled RV technology:</a:t>
            </a:r>
          </a:p>
          <a:p>
            <a:pPr marL="285750" indent="-285750">
              <a:buFont typeface="Arial" panose="020B0604020202020204" pitchFamily="34" charset="0"/>
              <a:buChar char="•"/>
            </a:pPr>
            <a:r>
              <a:rPr lang="en-US" sz="1400" dirty="0">
                <a:hlinkClick r:id="rId2"/>
              </a:rPr>
              <a:t>The AI RV Revolution: 10 Ways Technology is Transforming Road Trips in 2025 - RV Judge – RV Living, Gear Reviews &amp; Camping Tips</a:t>
            </a:r>
            <a:endParaRPr lang="en-US" sz="1400" dirty="0"/>
          </a:p>
          <a:p>
            <a:pPr marL="285750" indent="-285750">
              <a:buFont typeface="Arial" panose="020B0604020202020204" pitchFamily="34" charset="0"/>
              <a:buChar char="•"/>
            </a:pPr>
            <a:r>
              <a:rPr lang="en-US" sz="1400" dirty="0">
                <a:hlinkClick r:id="rId3"/>
              </a:rPr>
              <a:t>The Transformative Role of AI in RV Innovations and Mobility | by Robert Gutierrez | Medium</a:t>
            </a:r>
            <a:endParaRPr lang="en-US" sz="1400" dirty="0"/>
          </a:p>
          <a:p>
            <a:endParaRPr lang="en-US" sz="1400" dirty="0"/>
          </a:p>
          <a:p>
            <a:r>
              <a:rPr lang="en-US" sz="1400" dirty="0"/>
              <a:t>New Veo3 video generation capabilities now come with automatic dialogue generation and sync:</a:t>
            </a:r>
          </a:p>
          <a:p>
            <a:pPr marL="285750" indent="-285750">
              <a:buFont typeface="Arial" panose="020B0604020202020204" pitchFamily="34" charset="0"/>
              <a:buChar char="•"/>
            </a:pPr>
            <a:r>
              <a:rPr lang="en-US" sz="1400" dirty="0">
                <a:hlinkClick r:id="rId4"/>
              </a:rPr>
              <a:t>Linus Ekenstam on X: "WE CAN TALK!! Unofficial ad for VEO3 by @arikuschnir https://t.co/NzSJOLjeJE" / X</a:t>
            </a:r>
            <a:endParaRPr lang="en-US" sz="1400" dirty="0"/>
          </a:p>
          <a:p>
            <a:endParaRPr lang="en-US" sz="1400" dirty="0"/>
          </a:p>
          <a:p>
            <a:r>
              <a:rPr lang="en-US" sz="1400" dirty="0"/>
              <a:t>Ernst and Young market report on</a:t>
            </a:r>
            <a:r>
              <a:rPr lang="en-US" sz="1400" dirty="0">
                <a:hlinkClick r:id="rId5"/>
              </a:rPr>
              <a:t> </a:t>
            </a:r>
            <a:r>
              <a:rPr lang="en-US" sz="1400" dirty="0"/>
              <a:t>the future of AI:</a:t>
            </a:r>
          </a:p>
          <a:p>
            <a:pPr marL="285750" indent="-285750">
              <a:buFont typeface="Arial" panose="020B0604020202020204" pitchFamily="34" charset="0"/>
              <a:buChar char="•"/>
            </a:pPr>
            <a:r>
              <a:rPr lang="en-US" sz="1400" dirty="0">
                <a:hlinkClick r:id="rId5"/>
              </a:rPr>
              <a:t>https://www.ey.com/en_us/insights/emerging-technologies/future-of-ai</a:t>
            </a:r>
            <a:endParaRPr lang="en-US" sz="1400" dirty="0"/>
          </a:p>
          <a:p>
            <a:endParaRPr lang="en-US" sz="1400" dirty="0"/>
          </a:p>
          <a:p>
            <a:r>
              <a:rPr lang="en-US" sz="1400" dirty="0"/>
              <a:t>A comprehensive breakdown of GenAI by the creator of Wolfram Alpha:</a:t>
            </a:r>
          </a:p>
          <a:p>
            <a:pPr marL="285750" indent="-285750">
              <a:buFont typeface="Arial" panose="020B0604020202020204" pitchFamily="34" charset="0"/>
              <a:buChar char="•"/>
            </a:pPr>
            <a:r>
              <a:rPr lang="en-US" sz="1400" dirty="0">
                <a:hlinkClick r:id="rId6"/>
              </a:rPr>
              <a:t>What Is ChatGPT Doing … and Why Does It Work?—Stephen Wolfram Writings</a:t>
            </a:r>
            <a:endParaRPr lang="en-US" sz="1400" dirty="0"/>
          </a:p>
          <a:p>
            <a:endParaRPr lang="en-US" sz="1400" dirty="0"/>
          </a:p>
          <a:p>
            <a:r>
              <a:rPr lang="en-US" sz="1400" dirty="0"/>
              <a:t>A highly speculative piece on the potential future of AI. Fun read though:</a:t>
            </a:r>
          </a:p>
          <a:p>
            <a:pPr marL="285750" indent="-285750">
              <a:buFont typeface="Arial" panose="020B0604020202020204" pitchFamily="34" charset="0"/>
              <a:buChar char="•"/>
            </a:pPr>
            <a:r>
              <a:rPr lang="en-US" sz="1400" dirty="0">
                <a:hlinkClick r:id="rId7"/>
              </a:rPr>
              <a:t>AI 2027</a:t>
            </a:r>
            <a:endParaRPr lang="en-US" sz="1400" dirty="0"/>
          </a:p>
          <a:p>
            <a:endParaRPr lang="en-US" sz="1400" dirty="0"/>
          </a:p>
          <a:p>
            <a:r>
              <a:rPr lang="en-US" sz="1400" dirty="0"/>
              <a:t>An easy-to-follow primer on math modeling:</a:t>
            </a:r>
          </a:p>
          <a:p>
            <a:pPr marL="285750" indent="-285750">
              <a:buFont typeface="Arial" panose="020B0604020202020204" pitchFamily="34" charset="0"/>
              <a:buChar char="•"/>
            </a:pPr>
            <a:r>
              <a:rPr lang="en-US" sz="1400" dirty="0">
                <a:hlinkClick r:id="rId8"/>
              </a:rPr>
              <a:t>Mathematical Models</a:t>
            </a:r>
            <a:endParaRPr lang="en-US" sz="1400" dirty="0"/>
          </a:p>
          <a:p>
            <a:endParaRPr lang="en-US" sz="1400" dirty="0"/>
          </a:p>
        </p:txBody>
      </p:sp>
    </p:spTree>
    <p:extLst>
      <p:ext uri="{BB962C8B-B14F-4D97-AF65-F5344CB8AC3E}">
        <p14:creationId xmlns:p14="http://schemas.microsoft.com/office/powerpoint/2010/main" val="42545832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Wooden blocks with question marks">
            <a:extLst>
              <a:ext uri="{FF2B5EF4-FFF2-40B4-BE49-F238E27FC236}">
                <a16:creationId xmlns:a16="http://schemas.microsoft.com/office/drawing/2014/main" id="{3FDC0542-6EBD-0133-9F10-DF238D0EC1B4}"/>
              </a:ext>
            </a:extLst>
          </p:cNvPr>
          <p:cNvPicPr>
            <a:picLocks noChangeAspect="1"/>
          </p:cNvPicPr>
          <p:nvPr/>
        </p:nvPicPr>
        <p:blipFill>
          <a:blip r:embed="rId2">
            <a:extLst>
              <a:ext uri="{28A0092B-C50C-407E-A947-70E740481C1C}">
                <a14:useLocalDpi xmlns:a14="http://schemas.microsoft.com/office/drawing/2010/main" val="0"/>
              </a:ext>
            </a:extLst>
          </a:blip>
          <a:srcRect t="18844" r="-1" b="9889"/>
          <a:stretch>
            <a:fillRect/>
          </a:stretch>
        </p:blipFill>
        <p:spPr>
          <a:xfrm>
            <a:off x="537670" y="787400"/>
            <a:ext cx="11106151" cy="5283200"/>
          </a:xfrm>
          <a:prstGeom prst="rect">
            <a:avLst/>
          </a:prstGeom>
          <a:noFill/>
        </p:spPr>
      </p:pic>
      <p:sp>
        <p:nvSpPr>
          <p:cNvPr id="2" name="Slide Number Placeholder 1">
            <a:extLst>
              <a:ext uri="{FF2B5EF4-FFF2-40B4-BE49-F238E27FC236}">
                <a16:creationId xmlns:a16="http://schemas.microsoft.com/office/drawing/2014/main" id="{E6EE78AF-85D3-845A-5BB9-4252274DB8D9}"/>
              </a:ext>
            </a:extLst>
          </p:cNvPr>
          <p:cNvSpPr>
            <a:spLocks noGrp="1"/>
          </p:cNvSpPr>
          <p:nvPr>
            <p:ph type="sldNum" sz="quarter" idx="11"/>
          </p:nvPr>
        </p:nvSpPr>
        <p:spPr/>
        <p:txBody>
          <a:bodyPr anchor="ctr">
            <a:normAutofit/>
          </a:bodyPr>
          <a:lstStyle/>
          <a:p>
            <a:pPr>
              <a:spcAft>
                <a:spcPts val="600"/>
              </a:spcAft>
            </a:pPr>
            <a:fld id="{10B5F218-8A30-41D1-99B7-7711F0BC616D}" type="slidenum">
              <a:rPr lang="en-US" smtClean="0"/>
              <a:pPr>
                <a:spcAft>
                  <a:spcPts val="600"/>
                </a:spcAft>
              </a:pPr>
              <a:t>35</a:t>
            </a:fld>
            <a:endParaRPr lang="en-US"/>
          </a:p>
        </p:txBody>
      </p:sp>
      <p:sp>
        <p:nvSpPr>
          <p:cNvPr id="5" name="Title 4">
            <a:extLst>
              <a:ext uri="{FF2B5EF4-FFF2-40B4-BE49-F238E27FC236}">
                <a16:creationId xmlns:a16="http://schemas.microsoft.com/office/drawing/2014/main" id="{D9CC377F-043B-1371-3282-1BE3299418F6}"/>
              </a:ext>
            </a:extLst>
          </p:cNvPr>
          <p:cNvSpPr>
            <a:spLocks noGrp="1"/>
          </p:cNvSpPr>
          <p:nvPr>
            <p:ph type="title"/>
          </p:nvPr>
        </p:nvSpPr>
        <p:spPr/>
        <p:txBody>
          <a:bodyPr anchor="ctr">
            <a:normAutofit/>
          </a:bodyPr>
          <a:lstStyle/>
          <a:p>
            <a:pPr>
              <a:lnSpc>
                <a:spcPct val="90000"/>
              </a:lnSpc>
            </a:pPr>
            <a:r>
              <a:rPr lang="en-US" dirty="0"/>
              <a:t>Questions &amp; Answers</a:t>
            </a:r>
            <a:endParaRPr lang="en-US"/>
          </a:p>
        </p:txBody>
      </p:sp>
    </p:spTree>
    <p:extLst>
      <p:ext uri="{BB962C8B-B14F-4D97-AF65-F5344CB8AC3E}">
        <p14:creationId xmlns:p14="http://schemas.microsoft.com/office/powerpoint/2010/main" val="9183518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7" name="Picture 16">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9" name="Straight Connector 18">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23" name="Rectangle 22">
            <a:extLst>
              <a:ext uri="{FF2B5EF4-FFF2-40B4-BE49-F238E27FC236}">
                <a16:creationId xmlns:a16="http://schemas.microsoft.com/office/drawing/2014/main" id="{021A4066-B261-49FE-952E-A0FE3EE75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Connector 24">
            <a:extLst>
              <a:ext uri="{FF2B5EF4-FFF2-40B4-BE49-F238E27FC236}">
                <a16:creationId xmlns:a16="http://schemas.microsoft.com/office/drawing/2014/main" id="{381B4579-E2EA-4BD7-94FF-0A0BEE135C6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3530885"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5" name="Title 4">
            <a:extLst>
              <a:ext uri="{FF2B5EF4-FFF2-40B4-BE49-F238E27FC236}">
                <a16:creationId xmlns:a16="http://schemas.microsoft.com/office/drawing/2014/main" id="{17D84390-56D9-DE28-DE78-2F0686FE247D}"/>
              </a:ext>
            </a:extLst>
          </p:cNvPr>
          <p:cNvSpPr>
            <a:spLocks noGrp="1"/>
          </p:cNvSpPr>
          <p:nvPr>
            <p:ph type="title"/>
          </p:nvPr>
        </p:nvSpPr>
        <p:spPr>
          <a:xfrm>
            <a:off x="1451580" y="804520"/>
            <a:ext cx="3530157" cy="1049235"/>
          </a:xfrm>
        </p:spPr>
        <p:txBody>
          <a:bodyPr vert="horz" lIns="91440" tIns="45720" rIns="91440" bIns="45720" rtlCol="0" anchor="t">
            <a:normAutofit/>
          </a:bodyPr>
          <a:lstStyle/>
          <a:p>
            <a:r>
              <a:rPr lang="en-US" cap="all" dirty="0">
                <a:solidFill>
                  <a:schemeClr val="tx1"/>
                </a:solidFill>
              </a:rPr>
              <a:t>AI  Terminology</a:t>
            </a:r>
          </a:p>
        </p:txBody>
      </p:sp>
      <p:sp>
        <p:nvSpPr>
          <p:cNvPr id="27" name="Rectangle 26">
            <a:extLst>
              <a:ext uri="{FF2B5EF4-FFF2-40B4-BE49-F238E27FC236}">
                <a16:creationId xmlns:a16="http://schemas.microsoft.com/office/drawing/2014/main" id="{81958111-BC13-4D45-AB27-0C2C83F9BA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0" name="TextBox 9">
            <a:extLst>
              <a:ext uri="{FF2B5EF4-FFF2-40B4-BE49-F238E27FC236}">
                <a16:creationId xmlns:a16="http://schemas.microsoft.com/office/drawing/2014/main" id="{57428AAE-146B-57BF-1475-1A82F4C91F4F}"/>
              </a:ext>
            </a:extLst>
          </p:cNvPr>
          <p:cNvSpPr txBox="1"/>
          <p:nvPr/>
        </p:nvSpPr>
        <p:spPr>
          <a:xfrm>
            <a:off x="289249" y="2015732"/>
            <a:ext cx="4688855" cy="3450613"/>
          </a:xfrm>
          <a:prstGeom prst="rect">
            <a:avLst/>
          </a:prstGeom>
        </p:spPr>
        <p:txBody>
          <a:bodyPr vert="horz" lIns="91440" tIns="45720" rIns="91440" bIns="45720" rtlCol="0" anchor="t">
            <a:normAutofit/>
          </a:bodyPr>
          <a:lstStyle/>
          <a:p>
            <a:pPr algn="l">
              <a:buFont typeface="Arial" panose="020B0604020202020204" pitchFamily="34" charset="0"/>
              <a:buChar char="•"/>
            </a:pPr>
            <a:r>
              <a:rPr lang="en-US" sz="1200" b="1" i="0" dirty="0">
                <a:effectLst/>
                <a:latin typeface="Segoe UI" panose="020B0502040204020203" pitchFamily="34" charset="0"/>
              </a:rPr>
              <a:t>Artificial Intelligence (AI)</a:t>
            </a:r>
            <a:r>
              <a:rPr lang="en-US" sz="1200" b="0" i="0" dirty="0">
                <a:effectLst/>
                <a:latin typeface="Segoe UI" panose="020B0502040204020203" pitchFamily="34" charset="0"/>
              </a:rPr>
              <a:t>: Systems that perform tasks requiring human intelligence, like problem-solving and decision-making.</a:t>
            </a:r>
          </a:p>
          <a:p>
            <a:pPr algn="l">
              <a:buFont typeface="Arial" panose="020B0604020202020204" pitchFamily="34" charset="0"/>
              <a:buChar char="•"/>
            </a:pPr>
            <a:endParaRPr lang="en-US" sz="1200" b="0" i="0" dirty="0">
              <a:effectLst/>
              <a:latin typeface="Segoe UI" panose="020B0502040204020203" pitchFamily="34" charset="0"/>
            </a:endParaRPr>
          </a:p>
          <a:p>
            <a:pPr algn="l">
              <a:buFont typeface="Arial" panose="020B0604020202020204" pitchFamily="34" charset="0"/>
              <a:buChar char="•"/>
            </a:pPr>
            <a:r>
              <a:rPr lang="en-US" sz="1200" b="1" i="0" dirty="0">
                <a:effectLst/>
                <a:latin typeface="Segoe UI" panose="020B0502040204020203" pitchFamily="34" charset="0"/>
              </a:rPr>
              <a:t>Machine Learning (ML)</a:t>
            </a:r>
            <a:r>
              <a:rPr lang="en-US" sz="1200" b="0" i="0" dirty="0">
                <a:effectLst/>
                <a:latin typeface="Segoe UI" panose="020B0502040204020203" pitchFamily="34" charset="0"/>
              </a:rPr>
              <a:t>: A subset of AI where algorithms learn from data to make predictions or decisions.</a:t>
            </a:r>
          </a:p>
          <a:p>
            <a:pPr algn="l">
              <a:buFont typeface="Arial" panose="020B0604020202020204" pitchFamily="34" charset="0"/>
              <a:buChar char="•"/>
            </a:pPr>
            <a:endParaRPr lang="en-US" sz="1200" b="0" i="0" dirty="0">
              <a:effectLst/>
              <a:latin typeface="Segoe UI" panose="020B0502040204020203" pitchFamily="34" charset="0"/>
            </a:endParaRPr>
          </a:p>
          <a:p>
            <a:pPr algn="l">
              <a:buFont typeface="Arial" panose="020B0604020202020204" pitchFamily="34" charset="0"/>
              <a:buChar char="•"/>
            </a:pPr>
            <a:r>
              <a:rPr lang="en-US" sz="1200" b="1" i="0" dirty="0">
                <a:effectLst/>
                <a:latin typeface="Segoe UI" panose="020B0502040204020203" pitchFamily="34" charset="0"/>
              </a:rPr>
              <a:t>Deep Learning</a:t>
            </a:r>
            <a:r>
              <a:rPr lang="en-US" sz="1200" b="0" i="0" dirty="0">
                <a:effectLst/>
                <a:latin typeface="Segoe UI" panose="020B0502040204020203" pitchFamily="34" charset="0"/>
              </a:rPr>
              <a:t>: A specialized ML using neural networks with many layers to analyze data, effective for tasks like image and speech recognition.</a:t>
            </a:r>
          </a:p>
          <a:p>
            <a:pPr algn="l">
              <a:buFont typeface="Arial" panose="020B0604020202020204" pitchFamily="34" charset="0"/>
              <a:buChar char="•"/>
            </a:pPr>
            <a:endParaRPr lang="en-US" sz="1200" b="0" i="0" dirty="0">
              <a:effectLst/>
              <a:latin typeface="Segoe UI" panose="020B0502040204020203" pitchFamily="34" charset="0"/>
            </a:endParaRPr>
          </a:p>
          <a:p>
            <a:pPr algn="l">
              <a:buFont typeface="Arial" panose="020B0604020202020204" pitchFamily="34" charset="0"/>
              <a:buChar char="•"/>
            </a:pPr>
            <a:r>
              <a:rPr lang="en-US" sz="1200" b="1" i="0" dirty="0">
                <a:effectLst/>
                <a:latin typeface="Segoe UI" panose="020B0502040204020203" pitchFamily="34" charset="0"/>
              </a:rPr>
              <a:t>Generative AI</a:t>
            </a:r>
            <a:r>
              <a:rPr lang="en-US" sz="1200" b="0" i="0" dirty="0">
                <a:effectLst/>
                <a:latin typeface="Segoe UI" panose="020B0502040204020203" pitchFamily="34" charset="0"/>
              </a:rPr>
              <a:t>: AI that creates new content, such as text, images, and music, by learning from existing data.</a:t>
            </a:r>
            <a:endParaRPr lang="en-US" sz="1100" b="0" i="0" dirty="0">
              <a:effectLst/>
              <a:latin typeface="Segoe UI" panose="020B0502040204020203" pitchFamily="34" charset="0"/>
            </a:endParaRPr>
          </a:p>
          <a:p>
            <a:pPr algn="l">
              <a:buFont typeface="Arial" panose="020B0604020202020204" pitchFamily="34" charset="0"/>
              <a:buChar char="•"/>
            </a:pPr>
            <a:endParaRPr lang="en-US" sz="1100" dirty="0">
              <a:latin typeface="Segoe UI" panose="020B0502040204020203" pitchFamily="34" charset="0"/>
            </a:endParaRPr>
          </a:p>
          <a:p>
            <a:pPr algn="l">
              <a:buFont typeface="Arial" panose="020B0604020202020204" pitchFamily="34" charset="0"/>
              <a:buChar char="•"/>
            </a:pPr>
            <a:r>
              <a:rPr lang="en-US" sz="1100" b="1" dirty="0">
                <a:latin typeface="Segoe UI" panose="020B0502040204020203" pitchFamily="34" charset="0"/>
              </a:rPr>
              <a:t>Models: </a:t>
            </a:r>
            <a:r>
              <a:rPr lang="en-US" sz="1100" dirty="0">
                <a:latin typeface="Segoe UI" panose="020B0502040204020203" pitchFamily="34" charset="0"/>
              </a:rPr>
              <a:t>Large algorithms that ‘model’ a system. A simulacrum or emulation of a real environment which takes an input and creates an output.</a:t>
            </a:r>
            <a:endParaRPr lang="en-US" sz="700" dirty="0"/>
          </a:p>
          <a:p>
            <a:pPr marL="285750" indent="-228600" defTabSz="914400">
              <a:lnSpc>
                <a:spcPct val="110000"/>
              </a:lnSpc>
              <a:buClr>
                <a:schemeClr val="accent1"/>
              </a:buClr>
              <a:buSzPct val="100000"/>
              <a:buFont typeface="Arial" panose="020B0604020202020204" pitchFamily="34" charset="0"/>
              <a:buChar char="•"/>
            </a:pPr>
            <a:endParaRPr lang="en-US" sz="700" dirty="0"/>
          </a:p>
          <a:p>
            <a:pPr marL="285750" indent="-228600" defTabSz="914400">
              <a:lnSpc>
                <a:spcPct val="110000"/>
              </a:lnSpc>
              <a:buClr>
                <a:schemeClr val="accent1"/>
              </a:buClr>
              <a:buSzPct val="100000"/>
              <a:buFont typeface="Arial" panose="020B0604020202020204" pitchFamily="34" charset="0"/>
              <a:buChar char="•"/>
            </a:pPr>
            <a:endParaRPr lang="en-US" sz="700" dirty="0"/>
          </a:p>
        </p:txBody>
      </p:sp>
      <p:sp>
        <p:nvSpPr>
          <p:cNvPr id="4" name="Date Placeholder 3">
            <a:extLst>
              <a:ext uri="{FF2B5EF4-FFF2-40B4-BE49-F238E27FC236}">
                <a16:creationId xmlns:a16="http://schemas.microsoft.com/office/drawing/2014/main" id="{5AA5E5B1-93BC-0DEC-1145-67626E0850A9}"/>
              </a:ext>
            </a:extLst>
          </p:cNvPr>
          <p:cNvSpPr>
            <a:spLocks noGrp="1"/>
          </p:cNvSpPr>
          <p:nvPr>
            <p:ph type="dt" sz="half" idx="12"/>
          </p:nvPr>
        </p:nvSpPr>
        <p:spPr>
          <a:xfrm>
            <a:off x="1451581" y="5477468"/>
            <a:ext cx="3526523" cy="309201"/>
          </a:xfrm>
        </p:spPr>
        <p:txBody>
          <a:bodyPr vert="horz" lIns="91440" tIns="45720" rIns="91440" bIns="45720" rtlCol="0" anchor="ctr">
            <a:normAutofit/>
          </a:bodyPr>
          <a:lstStyle/>
          <a:p>
            <a:pPr algn="l">
              <a:spcAft>
                <a:spcPts val="600"/>
              </a:spcAft>
            </a:pPr>
            <a:r>
              <a:rPr lang="en-US" sz="1000">
                <a:solidFill>
                  <a:schemeClr val="tx1">
                    <a:tint val="75000"/>
                  </a:schemeClr>
                </a:solidFill>
                <a:latin typeface="+mn-lt"/>
                <a:cs typeface="+mn-cs"/>
              </a:rPr>
              <a:t>June 2023</a:t>
            </a:r>
          </a:p>
        </p:txBody>
      </p:sp>
      <p:grpSp>
        <p:nvGrpSpPr>
          <p:cNvPr id="29" name="Group 28">
            <a:extLst>
              <a:ext uri="{FF2B5EF4-FFF2-40B4-BE49-F238E27FC236}">
                <a16:creationId xmlns:a16="http://schemas.microsoft.com/office/drawing/2014/main" id="{82188758-E18A-4CE5-9D03-F4BF5D887C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0131" y="482171"/>
            <a:ext cx="6091791" cy="5149101"/>
            <a:chOff x="5446003" y="583365"/>
            <a:chExt cx="6091790" cy="5181928"/>
          </a:xfrm>
        </p:grpSpPr>
        <p:sp>
          <p:nvSpPr>
            <p:cNvPr id="30" name="Rectangle 29">
              <a:extLst>
                <a:ext uri="{FF2B5EF4-FFF2-40B4-BE49-F238E27FC236}">
                  <a16:creationId xmlns:a16="http://schemas.microsoft.com/office/drawing/2014/main" id="{821513DD-C15F-4381-AEA6-ED9E5E218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46003" y="583365"/>
              <a:ext cx="6091790"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CED2DE01-7F43-4858-85FC-27022DA781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64828" y="915807"/>
              <a:ext cx="5461779" cy="4494927"/>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33" name="Picture 32">
            <a:extLst>
              <a:ext uri="{FF2B5EF4-FFF2-40B4-BE49-F238E27FC236}">
                <a16:creationId xmlns:a16="http://schemas.microsoft.com/office/drawing/2014/main" id="{D42F4933-2ECF-4EE5-BCE4-F19E3CA609F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5" name="Straight Connector 34">
            <a:extLst>
              <a:ext uri="{FF2B5EF4-FFF2-40B4-BE49-F238E27FC236}">
                <a16:creationId xmlns:a16="http://schemas.microsoft.com/office/drawing/2014/main" id="{C6FAC23C-014D-4AC5-AD1B-36F7D0E7EF3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461CAB08-BA1F-575B-91E6-E023C8F5DE00}"/>
              </a:ext>
            </a:extLst>
          </p:cNvPr>
          <p:cNvPicPr>
            <a:picLocks noChangeAspect="1"/>
          </p:cNvPicPr>
          <p:nvPr/>
        </p:nvPicPr>
        <p:blipFill rotWithShape="1">
          <a:blip r:embed="rId3">
            <a:alphaModFix/>
          </a:blip>
          <a:srcRect l="9343" t="13913" r="21593" b="28592"/>
          <a:stretch/>
        </p:blipFill>
        <p:spPr>
          <a:xfrm>
            <a:off x="6155421" y="1067875"/>
            <a:ext cx="4701209" cy="3943037"/>
          </a:xfrm>
          <a:prstGeom prst="rect">
            <a:avLst/>
          </a:prstGeom>
          <a:noFill/>
        </p:spPr>
      </p:pic>
    </p:spTree>
    <p:extLst>
      <p:ext uri="{BB962C8B-B14F-4D97-AF65-F5344CB8AC3E}">
        <p14:creationId xmlns:p14="http://schemas.microsoft.com/office/powerpoint/2010/main" val="12363543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A20D19A-18AE-EE94-58C0-D54BA6B16FBD}"/>
              </a:ext>
            </a:extLst>
          </p:cNvPr>
          <p:cNvSpPr>
            <a:spLocks noGrp="1"/>
          </p:cNvSpPr>
          <p:nvPr>
            <p:ph type="sldNum" sz="quarter" idx="11"/>
          </p:nvPr>
        </p:nvSpPr>
        <p:spPr/>
        <p:txBody>
          <a:bodyPr/>
          <a:lstStyle/>
          <a:p>
            <a:fld id="{10B5F218-8A30-41D1-99B7-7711F0BC616D}" type="slidenum">
              <a:rPr lang="en-US" smtClean="0"/>
              <a:t>5</a:t>
            </a:fld>
            <a:endParaRPr lang="en-US"/>
          </a:p>
        </p:txBody>
      </p:sp>
      <p:sp>
        <p:nvSpPr>
          <p:cNvPr id="5" name="Title 4">
            <a:extLst>
              <a:ext uri="{FF2B5EF4-FFF2-40B4-BE49-F238E27FC236}">
                <a16:creationId xmlns:a16="http://schemas.microsoft.com/office/drawing/2014/main" id="{6452FD08-5365-A8B0-39C4-F994B054190F}"/>
              </a:ext>
            </a:extLst>
          </p:cNvPr>
          <p:cNvSpPr>
            <a:spLocks noGrp="1"/>
          </p:cNvSpPr>
          <p:nvPr>
            <p:ph type="title"/>
          </p:nvPr>
        </p:nvSpPr>
        <p:spPr/>
        <p:txBody>
          <a:bodyPr/>
          <a:lstStyle/>
          <a:p>
            <a:r>
              <a:rPr lang="en-US" dirty="0"/>
              <a:t>Famous Models Through History (The math kind)</a:t>
            </a:r>
          </a:p>
        </p:txBody>
      </p:sp>
      <p:sp>
        <p:nvSpPr>
          <p:cNvPr id="7" name="TextBox 6">
            <a:extLst>
              <a:ext uri="{FF2B5EF4-FFF2-40B4-BE49-F238E27FC236}">
                <a16:creationId xmlns:a16="http://schemas.microsoft.com/office/drawing/2014/main" id="{E2C2CA41-BEB6-5BFD-305A-502EF1C61A51}"/>
              </a:ext>
            </a:extLst>
          </p:cNvPr>
          <p:cNvSpPr txBox="1"/>
          <p:nvPr/>
        </p:nvSpPr>
        <p:spPr>
          <a:xfrm>
            <a:off x="539748" y="691533"/>
            <a:ext cx="5997180" cy="5355312"/>
          </a:xfrm>
          <a:prstGeom prst="rect">
            <a:avLst/>
          </a:prstGeom>
          <a:noFill/>
        </p:spPr>
        <p:txBody>
          <a:bodyPr wrap="square" rtlCol="0">
            <a:spAutoFit/>
          </a:bodyPr>
          <a:lstStyle/>
          <a:p>
            <a:r>
              <a:rPr lang="en-US" b="1" dirty="0"/>
              <a:t>The Problem: </a:t>
            </a:r>
            <a:r>
              <a:rPr lang="en-US" dirty="0"/>
              <a:t>Calculate sums electronically.</a:t>
            </a:r>
          </a:p>
          <a:p>
            <a:r>
              <a:rPr lang="en-US" i="1" dirty="0"/>
              <a:t>	- </a:t>
            </a:r>
            <a:r>
              <a:rPr lang="en-US" dirty="0"/>
              <a:t>The Arithmometer </a:t>
            </a:r>
            <a:r>
              <a:rPr lang="en-US" i="1" dirty="0"/>
              <a:t>– </a:t>
            </a:r>
            <a:r>
              <a:rPr lang="en-US" dirty="0"/>
              <a:t>1820</a:t>
            </a:r>
          </a:p>
          <a:p>
            <a:r>
              <a:rPr lang="en-US" b="1" dirty="0"/>
              <a:t>The Problem: </a:t>
            </a:r>
            <a:r>
              <a:rPr lang="en-US" dirty="0"/>
              <a:t>Help me make the optimal decision.</a:t>
            </a:r>
          </a:p>
          <a:p>
            <a:r>
              <a:rPr lang="en-US" dirty="0"/>
              <a:t>	- Decision Trees - 1936’s</a:t>
            </a:r>
          </a:p>
          <a:p>
            <a:r>
              <a:rPr lang="en-US" b="1" dirty="0"/>
              <a:t>The Problem: </a:t>
            </a:r>
            <a:r>
              <a:rPr lang="en-US" dirty="0"/>
              <a:t>Where am I?</a:t>
            </a:r>
          </a:p>
          <a:p>
            <a:r>
              <a:rPr lang="en-US" dirty="0"/>
              <a:t>	- NAVSTAR GPS - 1960</a:t>
            </a:r>
          </a:p>
          <a:p>
            <a:r>
              <a:rPr lang="en-US" b="1" dirty="0"/>
              <a:t>The Problem: </a:t>
            </a:r>
            <a:r>
              <a:rPr lang="en-US" dirty="0"/>
              <a:t>Output text to behave as a therapist chatbot.</a:t>
            </a:r>
          </a:p>
          <a:p>
            <a:r>
              <a:rPr lang="en-US" dirty="0"/>
              <a:t>	- ELIZA - 1965</a:t>
            </a:r>
            <a:endParaRPr lang="en-US" i="1" dirty="0"/>
          </a:p>
          <a:p>
            <a:r>
              <a:rPr lang="en-US" b="1" dirty="0"/>
              <a:t>The Problem: </a:t>
            </a:r>
            <a:r>
              <a:rPr lang="en-US" dirty="0"/>
              <a:t>Beat the worlds best chess player.</a:t>
            </a:r>
          </a:p>
          <a:p>
            <a:r>
              <a:rPr lang="en-US" dirty="0"/>
              <a:t>	- Deep Blue - 1997</a:t>
            </a:r>
          </a:p>
          <a:p>
            <a:r>
              <a:rPr lang="en-US" b="1" dirty="0"/>
              <a:t>The Problem: </a:t>
            </a:r>
            <a:r>
              <a:rPr lang="en-US" dirty="0"/>
              <a:t>Drive this car for me.</a:t>
            </a:r>
          </a:p>
          <a:p>
            <a:r>
              <a:rPr lang="en-US" dirty="0"/>
              <a:t>	- Google Self-Driving cars - 2009</a:t>
            </a:r>
          </a:p>
          <a:p>
            <a:r>
              <a:rPr lang="en-US" b="1" dirty="0"/>
              <a:t>The Problem: </a:t>
            </a:r>
            <a:r>
              <a:rPr lang="en-US" dirty="0"/>
              <a:t>Win Jeopardy!</a:t>
            </a:r>
          </a:p>
          <a:p>
            <a:r>
              <a:rPr lang="en-US" dirty="0"/>
              <a:t>	- IBM Watson - 2011</a:t>
            </a:r>
          </a:p>
          <a:p>
            <a:r>
              <a:rPr lang="en-US" b="1" dirty="0"/>
              <a:t>The Problem: </a:t>
            </a:r>
            <a:r>
              <a:rPr lang="en-US" dirty="0"/>
              <a:t>Draw me a picture</a:t>
            </a:r>
          </a:p>
          <a:p>
            <a:r>
              <a:rPr lang="en-US" i="1" dirty="0"/>
              <a:t>	- </a:t>
            </a:r>
            <a:r>
              <a:rPr lang="en-US" dirty="0"/>
              <a:t>Generative Adversarial Network </a:t>
            </a:r>
            <a:r>
              <a:rPr lang="en-US" i="1" dirty="0"/>
              <a:t>(GAN) -</a:t>
            </a:r>
            <a:r>
              <a:rPr lang="en-US" dirty="0"/>
              <a:t> 2014</a:t>
            </a:r>
          </a:p>
          <a:p>
            <a:r>
              <a:rPr lang="en-US" b="1" dirty="0"/>
              <a:t>The Problem: </a:t>
            </a:r>
            <a:r>
              <a:rPr lang="en-US" dirty="0"/>
              <a:t>Learn to speak</a:t>
            </a:r>
          </a:p>
          <a:p>
            <a:r>
              <a:rPr lang="en-US" dirty="0"/>
              <a:t>	- Transformer Architecture - 2017</a:t>
            </a:r>
          </a:p>
          <a:p>
            <a:endParaRPr lang="en-US" b="1" i="1" dirty="0"/>
          </a:p>
        </p:txBody>
      </p:sp>
      <p:pic>
        <p:nvPicPr>
          <p:cNvPr id="6146" name="Picture 2" descr="History of Artificial Intelligence - Queensland Brain Institute ...">
            <a:extLst>
              <a:ext uri="{FF2B5EF4-FFF2-40B4-BE49-F238E27FC236}">
                <a16:creationId xmlns:a16="http://schemas.microsoft.com/office/drawing/2014/main" id="{B7A99237-CEE8-8B51-A4E6-C45C443A81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36928" y="1426889"/>
            <a:ext cx="5398150" cy="433699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DFB0EDC-0C02-8B9E-F896-1FA8B0012907}"/>
              </a:ext>
            </a:extLst>
          </p:cNvPr>
          <p:cNvSpPr txBox="1"/>
          <p:nvPr/>
        </p:nvSpPr>
        <p:spPr>
          <a:xfrm>
            <a:off x="6864402" y="874545"/>
            <a:ext cx="5014784" cy="369332"/>
          </a:xfrm>
          <a:prstGeom prst="rect">
            <a:avLst/>
          </a:prstGeom>
          <a:noFill/>
        </p:spPr>
        <p:txBody>
          <a:bodyPr wrap="square" rtlCol="0">
            <a:spAutoFit/>
          </a:bodyPr>
          <a:lstStyle/>
          <a:p>
            <a:r>
              <a:rPr lang="en-US" i="1" dirty="0"/>
              <a:t>From basic addition to making impossible tasks easy</a:t>
            </a:r>
          </a:p>
        </p:txBody>
      </p:sp>
    </p:spTree>
    <p:extLst>
      <p:ext uri="{BB962C8B-B14F-4D97-AF65-F5344CB8AC3E}">
        <p14:creationId xmlns:p14="http://schemas.microsoft.com/office/powerpoint/2010/main" val="258753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9" end="9"/>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
                                            <p:txEl>
                                              <p:pRg st="10" end="1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7">
                                            <p:txEl>
                                              <p:pRg st="11" end="11"/>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7">
                                            <p:txEl>
                                              <p:pRg st="12" end="1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
                                            <p:txEl>
                                              <p:pRg st="13" end="13"/>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7">
                                            <p:txEl>
                                              <p:pRg st="14" end="14"/>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7">
                                            <p:txEl>
                                              <p:pRg st="15" end="15"/>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7">
                                            <p:txEl>
                                              <p:pRg st="16" end="16"/>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7">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B6071-8C1B-5D59-4A5F-965DA97C0BF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E695DB6-8A7B-691A-5DAF-DBEE5057D691}"/>
              </a:ext>
            </a:extLst>
          </p:cNvPr>
          <p:cNvSpPr>
            <a:spLocks noGrp="1"/>
          </p:cNvSpPr>
          <p:nvPr>
            <p:ph type="sldNum" sz="quarter" idx="11"/>
          </p:nvPr>
        </p:nvSpPr>
        <p:spPr/>
        <p:txBody>
          <a:bodyPr/>
          <a:lstStyle/>
          <a:p>
            <a:fld id="{10B5F218-8A30-41D1-99B7-7711F0BC616D}" type="slidenum">
              <a:rPr lang="en-US" smtClean="0"/>
              <a:t>6</a:t>
            </a:fld>
            <a:endParaRPr lang="en-US"/>
          </a:p>
        </p:txBody>
      </p:sp>
      <p:sp>
        <p:nvSpPr>
          <p:cNvPr id="5" name="Title 4">
            <a:extLst>
              <a:ext uri="{FF2B5EF4-FFF2-40B4-BE49-F238E27FC236}">
                <a16:creationId xmlns:a16="http://schemas.microsoft.com/office/drawing/2014/main" id="{79D15A05-55C4-F0EB-050B-7E723D670AA6}"/>
              </a:ext>
            </a:extLst>
          </p:cNvPr>
          <p:cNvSpPr>
            <a:spLocks noGrp="1"/>
          </p:cNvSpPr>
          <p:nvPr>
            <p:ph type="title"/>
          </p:nvPr>
        </p:nvSpPr>
        <p:spPr/>
        <p:txBody>
          <a:bodyPr/>
          <a:lstStyle/>
          <a:p>
            <a:r>
              <a:rPr lang="en-US" dirty="0"/>
              <a:t>Models</a:t>
            </a:r>
          </a:p>
        </p:txBody>
      </p:sp>
      <p:sp>
        <p:nvSpPr>
          <p:cNvPr id="6" name="TextBox 5">
            <a:extLst>
              <a:ext uri="{FF2B5EF4-FFF2-40B4-BE49-F238E27FC236}">
                <a16:creationId xmlns:a16="http://schemas.microsoft.com/office/drawing/2014/main" id="{656C186C-DE1C-EDD4-6DBB-BFFD12A3D681}"/>
              </a:ext>
            </a:extLst>
          </p:cNvPr>
          <p:cNvSpPr txBox="1"/>
          <p:nvPr/>
        </p:nvSpPr>
        <p:spPr>
          <a:xfrm>
            <a:off x="388620" y="815340"/>
            <a:ext cx="11399520" cy="646331"/>
          </a:xfrm>
          <a:prstGeom prst="rect">
            <a:avLst/>
          </a:prstGeom>
          <a:noFill/>
        </p:spPr>
        <p:txBody>
          <a:bodyPr wrap="square" rtlCol="0">
            <a:spAutoFit/>
          </a:bodyPr>
          <a:lstStyle/>
          <a:p>
            <a:r>
              <a:rPr lang="en-US" b="1" dirty="0"/>
              <a:t>The Problem: </a:t>
            </a:r>
            <a:r>
              <a:rPr lang="en-US" i="1" dirty="0"/>
              <a:t>I have {x} drums of polyethylene pellets, how many injection molds{z} for product {y} can I run before I need to order more?</a:t>
            </a:r>
          </a:p>
        </p:txBody>
      </p:sp>
      <p:pic>
        <p:nvPicPr>
          <p:cNvPr id="2052" name="Picture 4" descr="Polyethylene pellets – What we manufacture and how we do it | Shell ...">
            <a:extLst>
              <a:ext uri="{FF2B5EF4-FFF2-40B4-BE49-F238E27FC236}">
                <a16:creationId xmlns:a16="http://schemas.microsoft.com/office/drawing/2014/main" id="{B32CB5E2-4A2F-0E51-EE9D-0A011FA77B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9749" y="2241380"/>
            <a:ext cx="1796140" cy="119761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743D3D74-0774-5056-5A00-3CA30CEE9C1A}"/>
              </a:ext>
            </a:extLst>
          </p:cNvPr>
          <p:cNvSpPr txBox="1"/>
          <p:nvPr/>
        </p:nvSpPr>
        <p:spPr>
          <a:xfrm>
            <a:off x="1366112" y="1615335"/>
            <a:ext cx="952500" cy="369332"/>
          </a:xfrm>
          <a:prstGeom prst="rect">
            <a:avLst/>
          </a:prstGeom>
          <a:noFill/>
        </p:spPr>
        <p:txBody>
          <a:bodyPr wrap="square" rtlCol="0">
            <a:spAutoFit/>
          </a:bodyPr>
          <a:lstStyle/>
          <a:p>
            <a:r>
              <a:rPr lang="en-US" b="1" u="sng" dirty="0"/>
              <a:t>Inputs</a:t>
            </a:r>
          </a:p>
        </p:txBody>
      </p:sp>
      <p:sp>
        <p:nvSpPr>
          <p:cNvPr id="9" name="TextBox 8">
            <a:extLst>
              <a:ext uri="{FF2B5EF4-FFF2-40B4-BE49-F238E27FC236}">
                <a16:creationId xmlns:a16="http://schemas.microsoft.com/office/drawing/2014/main" id="{542EBBC1-22F9-89D6-B2FF-ABB1273EDEC0}"/>
              </a:ext>
            </a:extLst>
          </p:cNvPr>
          <p:cNvSpPr txBox="1"/>
          <p:nvPr/>
        </p:nvSpPr>
        <p:spPr>
          <a:xfrm>
            <a:off x="316978" y="3415546"/>
            <a:ext cx="3539084" cy="369332"/>
          </a:xfrm>
          <a:prstGeom prst="rect">
            <a:avLst/>
          </a:prstGeom>
          <a:noFill/>
        </p:spPr>
        <p:txBody>
          <a:bodyPr wrap="square" rtlCol="0">
            <a:spAutoFit/>
          </a:bodyPr>
          <a:lstStyle/>
          <a:p>
            <a:r>
              <a:rPr lang="en-US" dirty="0"/>
              <a:t>Volume of Pellets/Shot (52,832 oz)</a:t>
            </a:r>
          </a:p>
        </p:txBody>
      </p:sp>
      <p:sp>
        <p:nvSpPr>
          <p:cNvPr id="12" name="TextBox 11">
            <a:extLst>
              <a:ext uri="{FF2B5EF4-FFF2-40B4-BE49-F238E27FC236}">
                <a16:creationId xmlns:a16="http://schemas.microsoft.com/office/drawing/2014/main" id="{15673448-A872-D53B-510E-9264A1E9D833}"/>
              </a:ext>
            </a:extLst>
          </p:cNvPr>
          <p:cNvSpPr txBox="1"/>
          <p:nvPr/>
        </p:nvSpPr>
        <p:spPr>
          <a:xfrm>
            <a:off x="334644" y="5055879"/>
            <a:ext cx="2827020" cy="369332"/>
          </a:xfrm>
          <a:prstGeom prst="rect">
            <a:avLst/>
          </a:prstGeom>
          <a:noFill/>
        </p:spPr>
        <p:txBody>
          <a:bodyPr wrap="square" rtlCol="0">
            <a:spAutoFit/>
          </a:bodyPr>
          <a:lstStyle/>
          <a:p>
            <a:r>
              <a:rPr lang="en-US" dirty="0"/>
              <a:t>Volume per product (40 oz)</a:t>
            </a:r>
          </a:p>
        </p:txBody>
      </p:sp>
      <p:pic>
        <p:nvPicPr>
          <p:cNvPr id="16" name="Picture 15">
            <a:extLst>
              <a:ext uri="{FF2B5EF4-FFF2-40B4-BE49-F238E27FC236}">
                <a16:creationId xmlns:a16="http://schemas.microsoft.com/office/drawing/2014/main" id="{FCA4531A-8D24-F3DD-C25B-87D40DD2F4B8}"/>
              </a:ext>
            </a:extLst>
          </p:cNvPr>
          <p:cNvPicPr>
            <a:picLocks noChangeAspect="1"/>
          </p:cNvPicPr>
          <p:nvPr/>
        </p:nvPicPr>
        <p:blipFill>
          <a:blip r:embed="rId3"/>
          <a:stretch>
            <a:fillRect/>
          </a:stretch>
        </p:blipFill>
        <p:spPr>
          <a:xfrm>
            <a:off x="745120" y="3815194"/>
            <a:ext cx="2006068" cy="1197612"/>
          </a:xfrm>
          <a:prstGeom prst="rect">
            <a:avLst/>
          </a:prstGeom>
        </p:spPr>
      </p:pic>
      <p:sp>
        <p:nvSpPr>
          <p:cNvPr id="17" name="TextBox 16">
            <a:extLst>
              <a:ext uri="{FF2B5EF4-FFF2-40B4-BE49-F238E27FC236}">
                <a16:creationId xmlns:a16="http://schemas.microsoft.com/office/drawing/2014/main" id="{C458F7F0-480A-1953-2034-C2EC88631EBB}"/>
              </a:ext>
            </a:extLst>
          </p:cNvPr>
          <p:cNvSpPr txBox="1"/>
          <p:nvPr/>
        </p:nvSpPr>
        <p:spPr>
          <a:xfrm>
            <a:off x="2400300" y="1615335"/>
            <a:ext cx="1203960" cy="507831"/>
          </a:xfrm>
          <a:prstGeom prst="rect">
            <a:avLst/>
          </a:prstGeom>
          <a:noFill/>
        </p:spPr>
        <p:txBody>
          <a:bodyPr wrap="square" rtlCol="0">
            <a:spAutoFit/>
          </a:bodyPr>
          <a:lstStyle/>
          <a:p>
            <a:r>
              <a:rPr lang="en-US" sz="900" dirty="0"/>
              <a:t>Called variables, features, embeddings, etc</a:t>
            </a:r>
          </a:p>
        </p:txBody>
      </p:sp>
      <p:sp>
        <p:nvSpPr>
          <p:cNvPr id="18" name="Arrow: Right 17">
            <a:extLst>
              <a:ext uri="{FF2B5EF4-FFF2-40B4-BE49-F238E27FC236}">
                <a16:creationId xmlns:a16="http://schemas.microsoft.com/office/drawing/2014/main" id="{C6D72E5C-DB2A-6E8C-ECAA-E3E19BB1E48E}"/>
              </a:ext>
            </a:extLst>
          </p:cNvPr>
          <p:cNvSpPr/>
          <p:nvPr/>
        </p:nvSpPr>
        <p:spPr>
          <a:xfrm>
            <a:off x="2931274" y="2545080"/>
            <a:ext cx="1419746" cy="36576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row: Right 18">
            <a:extLst>
              <a:ext uri="{FF2B5EF4-FFF2-40B4-BE49-F238E27FC236}">
                <a16:creationId xmlns:a16="http://schemas.microsoft.com/office/drawing/2014/main" id="{EA87E46B-2D99-3057-7B4F-C8A32E58D7F1}"/>
              </a:ext>
            </a:extLst>
          </p:cNvPr>
          <p:cNvSpPr/>
          <p:nvPr/>
        </p:nvSpPr>
        <p:spPr>
          <a:xfrm>
            <a:off x="2931274" y="4290718"/>
            <a:ext cx="1419746" cy="36576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18BD6EA-59C5-3437-1AAD-FA9D51109C14}"/>
              </a:ext>
            </a:extLst>
          </p:cNvPr>
          <p:cNvSpPr/>
          <p:nvPr/>
        </p:nvSpPr>
        <p:spPr>
          <a:xfrm>
            <a:off x="4541862" y="1869250"/>
            <a:ext cx="2827020" cy="332455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B79502BD-193F-28D3-2429-24A78F6DE8C0}"/>
              </a:ext>
            </a:extLst>
          </p:cNvPr>
          <p:cNvSpPr txBox="1"/>
          <p:nvPr/>
        </p:nvSpPr>
        <p:spPr>
          <a:xfrm>
            <a:off x="4594566" y="1934836"/>
            <a:ext cx="2721612" cy="369332"/>
          </a:xfrm>
          <a:prstGeom prst="rect">
            <a:avLst/>
          </a:prstGeom>
          <a:noFill/>
        </p:spPr>
        <p:txBody>
          <a:bodyPr wrap="square" rtlCol="0">
            <a:spAutoFit/>
          </a:bodyPr>
          <a:lstStyle/>
          <a:p>
            <a:pPr algn="ctr"/>
            <a:r>
              <a:rPr lang="en-US" b="1" u="sng" dirty="0"/>
              <a:t>The Model</a:t>
            </a:r>
          </a:p>
        </p:txBody>
      </p:sp>
      <p:sp>
        <p:nvSpPr>
          <p:cNvPr id="23" name="Arrow: Right 22">
            <a:extLst>
              <a:ext uri="{FF2B5EF4-FFF2-40B4-BE49-F238E27FC236}">
                <a16:creationId xmlns:a16="http://schemas.microsoft.com/office/drawing/2014/main" id="{13573C83-CCA0-3678-18B6-77454C4A7160}"/>
              </a:ext>
            </a:extLst>
          </p:cNvPr>
          <p:cNvSpPr/>
          <p:nvPr/>
        </p:nvSpPr>
        <p:spPr>
          <a:xfrm>
            <a:off x="7596611" y="3383848"/>
            <a:ext cx="1419746" cy="36576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Rounded Corners 23">
            <a:extLst>
              <a:ext uri="{FF2B5EF4-FFF2-40B4-BE49-F238E27FC236}">
                <a16:creationId xmlns:a16="http://schemas.microsoft.com/office/drawing/2014/main" id="{C046AA52-7A66-358A-6BD1-85A1CC3DF97D}"/>
              </a:ext>
            </a:extLst>
          </p:cNvPr>
          <p:cNvSpPr/>
          <p:nvPr/>
        </p:nvSpPr>
        <p:spPr>
          <a:xfrm>
            <a:off x="9204960" y="2811795"/>
            <a:ext cx="2697480" cy="150629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1AF3F159-AC44-D56D-B426-8E6C0AB55310}"/>
              </a:ext>
            </a:extLst>
          </p:cNvPr>
          <p:cNvSpPr txBox="1"/>
          <p:nvPr/>
        </p:nvSpPr>
        <p:spPr>
          <a:xfrm>
            <a:off x="388620" y="5561133"/>
            <a:ext cx="4953000" cy="230832"/>
          </a:xfrm>
          <a:prstGeom prst="rect">
            <a:avLst/>
          </a:prstGeom>
          <a:noFill/>
        </p:spPr>
        <p:txBody>
          <a:bodyPr wrap="square" rtlCol="0">
            <a:spAutoFit/>
          </a:bodyPr>
          <a:lstStyle/>
          <a:p>
            <a:r>
              <a:rPr lang="en-US" sz="900" dirty="0"/>
              <a:t>Numbers made-up, injection molding experts please forgive me.</a:t>
            </a:r>
          </a:p>
        </p:txBody>
      </p:sp>
      <p:sp>
        <p:nvSpPr>
          <p:cNvPr id="28" name="TextBox 27">
            <a:extLst>
              <a:ext uri="{FF2B5EF4-FFF2-40B4-BE49-F238E27FC236}">
                <a16:creationId xmlns:a16="http://schemas.microsoft.com/office/drawing/2014/main" id="{8921E5CD-9E30-FA20-0511-9285ACA7E769}"/>
              </a:ext>
            </a:extLst>
          </p:cNvPr>
          <p:cNvSpPr txBox="1"/>
          <p:nvPr/>
        </p:nvSpPr>
        <p:spPr>
          <a:xfrm>
            <a:off x="7812983" y="4689640"/>
            <a:ext cx="1722120" cy="646331"/>
          </a:xfrm>
          <a:prstGeom prst="rect">
            <a:avLst/>
          </a:prstGeom>
          <a:noFill/>
        </p:spPr>
        <p:txBody>
          <a:bodyPr wrap="square" rtlCol="0">
            <a:spAutoFit/>
          </a:bodyPr>
          <a:lstStyle/>
          <a:p>
            <a:r>
              <a:rPr lang="en-US" dirty="0"/>
              <a:t>Human </a:t>
            </a:r>
          </a:p>
          <a:p>
            <a:r>
              <a:rPr lang="en-US" dirty="0"/>
              <a:t>interpretation:</a:t>
            </a:r>
          </a:p>
        </p:txBody>
      </p:sp>
      <p:sp>
        <p:nvSpPr>
          <p:cNvPr id="29" name="TextBox 28">
            <a:extLst>
              <a:ext uri="{FF2B5EF4-FFF2-40B4-BE49-F238E27FC236}">
                <a16:creationId xmlns:a16="http://schemas.microsoft.com/office/drawing/2014/main" id="{742DF3A8-22CD-A53F-5306-954EECB4F441}"/>
              </a:ext>
            </a:extLst>
          </p:cNvPr>
          <p:cNvSpPr txBox="1"/>
          <p:nvPr/>
        </p:nvSpPr>
        <p:spPr>
          <a:xfrm>
            <a:off x="9524594" y="2351104"/>
            <a:ext cx="2058211" cy="369332"/>
          </a:xfrm>
          <a:prstGeom prst="rect">
            <a:avLst/>
          </a:prstGeom>
          <a:noFill/>
        </p:spPr>
        <p:txBody>
          <a:bodyPr wrap="square" rtlCol="0">
            <a:spAutoFit/>
          </a:bodyPr>
          <a:lstStyle/>
          <a:p>
            <a:pPr algn="ctr"/>
            <a:r>
              <a:rPr lang="en-US" b="1" u="sng" dirty="0"/>
              <a:t>Output</a:t>
            </a:r>
          </a:p>
        </p:txBody>
      </p:sp>
    </p:spTree>
    <p:extLst>
      <p:ext uri="{BB962C8B-B14F-4D97-AF65-F5344CB8AC3E}">
        <p14:creationId xmlns:p14="http://schemas.microsoft.com/office/powerpoint/2010/main" val="3315542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2265F-7F6C-2EA9-2837-736B5D8632D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CB1899-3EE5-8EE0-3BAE-751DDB7B060D}"/>
              </a:ext>
            </a:extLst>
          </p:cNvPr>
          <p:cNvSpPr>
            <a:spLocks noGrp="1"/>
          </p:cNvSpPr>
          <p:nvPr>
            <p:ph type="sldNum" sz="quarter" idx="11"/>
          </p:nvPr>
        </p:nvSpPr>
        <p:spPr/>
        <p:txBody>
          <a:bodyPr/>
          <a:lstStyle/>
          <a:p>
            <a:fld id="{10B5F218-8A30-41D1-99B7-7711F0BC616D}" type="slidenum">
              <a:rPr lang="en-US" smtClean="0"/>
              <a:t>7</a:t>
            </a:fld>
            <a:endParaRPr lang="en-US"/>
          </a:p>
        </p:txBody>
      </p:sp>
      <p:sp>
        <p:nvSpPr>
          <p:cNvPr id="5" name="Title 4">
            <a:extLst>
              <a:ext uri="{FF2B5EF4-FFF2-40B4-BE49-F238E27FC236}">
                <a16:creationId xmlns:a16="http://schemas.microsoft.com/office/drawing/2014/main" id="{33B85A51-B1BE-7E5B-03A9-98D84DEFB08F}"/>
              </a:ext>
            </a:extLst>
          </p:cNvPr>
          <p:cNvSpPr>
            <a:spLocks noGrp="1"/>
          </p:cNvSpPr>
          <p:nvPr>
            <p:ph type="title"/>
          </p:nvPr>
        </p:nvSpPr>
        <p:spPr/>
        <p:txBody>
          <a:bodyPr/>
          <a:lstStyle/>
          <a:p>
            <a:r>
              <a:rPr lang="en-US" dirty="0"/>
              <a:t>Models</a:t>
            </a:r>
          </a:p>
        </p:txBody>
      </p:sp>
      <p:sp>
        <p:nvSpPr>
          <p:cNvPr id="6" name="TextBox 5">
            <a:extLst>
              <a:ext uri="{FF2B5EF4-FFF2-40B4-BE49-F238E27FC236}">
                <a16:creationId xmlns:a16="http://schemas.microsoft.com/office/drawing/2014/main" id="{21C9A875-9972-749E-4765-2C520B247F76}"/>
              </a:ext>
            </a:extLst>
          </p:cNvPr>
          <p:cNvSpPr txBox="1"/>
          <p:nvPr/>
        </p:nvSpPr>
        <p:spPr>
          <a:xfrm>
            <a:off x="388620" y="815340"/>
            <a:ext cx="11399520" cy="646331"/>
          </a:xfrm>
          <a:prstGeom prst="rect">
            <a:avLst/>
          </a:prstGeom>
          <a:noFill/>
        </p:spPr>
        <p:txBody>
          <a:bodyPr wrap="square" rtlCol="0">
            <a:spAutoFit/>
          </a:bodyPr>
          <a:lstStyle/>
          <a:p>
            <a:r>
              <a:rPr lang="en-US" b="1" dirty="0"/>
              <a:t>The Problem: </a:t>
            </a:r>
            <a:r>
              <a:rPr lang="en-US" i="1" dirty="0"/>
              <a:t>I have {x} drums of polyethylene pellets, how many injection molds{z} for product {y} can I run before I need to order more?</a:t>
            </a:r>
          </a:p>
        </p:txBody>
      </p:sp>
      <p:pic>
        <p:nvPicPr>
          <p:cNvPr id="2052" name="Picture 4" descr="Polyethylene pellets – What we manufacture and how we do it | Shell ...">
            <a:extLst>
              <a:ext uri="{FF2B5EF4-FFF2-40B4-BE49-F238E27FC236}">
                <a16:creationId xmlns:a16="http://schemas.microsoft.com/office/drawing/2014/main" id="{197A67A8-C84E-81C2-831B-8EAE4FB2B8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9749" y="2241380"/>
            <a:ext cx="1796140" cy="119761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EEA58A2D-049E-B718-BAA2-0BDA025B3A66}"/>
              </a:ext>
            </a:extLst>
          </p:cNvPr>
          <p:cNvSpPr txBox="1"/>
          <p:nvPr/>
        </p:nvSpPr>
        <p:spPr>
          <a:xfrm>
            <a:off x="1366112" y="1615335"/>
            <a:ext cx="952500" cy="369332"/>
          </a:xfrm>
          <a:prstGeom prst="rect">
            <a:avLst/>
          </a:prstGeom>
          <a:noFill/>
        </p:spPr>
        <p:txBody>
          <a:bodyPr wrap="square" rtlCol="0">
            <a:spAutoFit/>
          </a:bodyPr>
          <a:lstStyle/>
          <a:p>
            <a:r>
              <a:rPr lang="en-US" b="1" u="sng" dirty="0"/>
              <a:t>Inputs</a:t>
            </a:r>
          </a:p>
        </p:txBody>
      </p:sp>
      <p:sp>
        <p:nvSpPr>
          <p:cNvPr id="9" name="TextBox 8">
            <a:extLst>
              <a:ext uri="{FF2B5EF4-FFF2-40B4-BE49-F238E27FC236}">
                <a16:creationId xmlns:a16="http://schemas.microsoft.com/office/drawing/2014/main" id="{2F460595-5FAA-768E-26D3-810632228C0A}"/>
              </a:ext>
            </a:extLst>
          </p:cNvPr>
          <p:cNvSpPr txBox="1"/>
          <p:nvPr/>
        </p:nvSpPr>
        <p:spPr>
          <a:xfrm>
            <a:off x="316978" y="3415546"/>
            <a:ext cx="3539084" cy="369332"/>
          </a:xfrm>
          <a:prstGeom prst="rect">
            <a:avLst/>
          </a:prstGeom>
          <a:noFill/>
        </p:spPr>
        <p:txBody>
          <a:bodyPr wrap="square" rtlCol="0">
            <a:spAutoFit/>
          </a:bodyPr>
          <a:lstStyle/>
          <a:p>
            <a:r>
              <a:rPr lang="en-US" dirty="0"/>
              <a:t>Volume of Pellets/Shot (52,832 oz)</a:t>
            </a:r>
          </a:p>
        </p:txBody>
      </p:sp>
      <p:sp>
        <p:nvSpPr>
          <p:cNvPr id="12" name="TextBox 11">
            <a:extLst>
              <a:ext uri="{FF2B5EF4-FFF2-40B4-BE49-F238E27FC236}">
                <a16:creationId xmlns:a16="http://schemas.microsoft.com/office/drawing/2014/main" id="{A28DE810-F423-E482-9AA1-B96E5D386BD0}"/>
              </a:ext>
            </a:extLst>
          </p:cNvPr>
          <p:cNvSpPr txBox="1"/>
          <p:nvPr/>
        </p:nvSpPr>
        <p:spPr>
          <a:xfrm>
            <a:off x="334644" y="5055879"/>
            <a:ext cx="2827020" cy="369332"/>
          </a:xfrm>
          <a:prstGeom prst="rect">
            <a:avLst/>
          </a:prstGeom>
          <a:noFill/>
        </p:spPr>
        <p:txBody>
          <a:bodyPr wrap="square" rtlCol="0">
            <a:spAutoFit/>
          </a:bodyPr>
          <a:lstStyle/>
          <a:p>
            <a:r>
              <a:rPr lang="en-US" dirty="0"/>
              <a:t>Volume per product (40 oz)</a:t>
            </a:r>
          </a:p>
        </p:txBody>
      </p:sp>
      <p:pic>
        <p:nvPicPr>
          <p:cNvPr id="16" name="Picture 15">
            <a:extLst>
              <a:ext uri="{FF2B5EF4-FFF2-40B4-BE49-F238E27FC236}">
                <a16:creationId xmlns:a16="http://schemas.microsoft.com/office/drawing/2014/main" id="{0B1207FB-85BE-1FDC-7916-32C98D7BA0E0}"/>
              </a:ext>
            </a:extLst>
          </p:cNvPr>
          <p:cNvPicPr>
            <a:picLocks noChangeAspect="1"/>
          </p:cNvPicPr>
          <p:nvPr/>
        </p:nvPicPr>
        <p:blipFill>
          <a:blip r:embed="rId3"/>
          <a:stretch>
            <a:fillRect/>
          </a:stretch>
        </p:blipFill>
        <p:spPr>
          <a:xfrm>
            <a:off x="745120" y="3815194"/>
            <a:ext cx="2006068" cy="1197612"/>
          </a:xfrm>
          <a:prstGeom prst="rect">
            <a:avLst/>
          </a:prstGeom>
        </p:spPr>
      </p:pic>
      <p:sp>
        <p:nvSpPr>
          <p:cNvPr id="17" name="TextBox 16">
            <a:extLst>
              <a:ext uri="{FF2B5EF4-FFF2-40B4-BE49-F238E27FC236}">
                <a16:creationId xmlns:a16="http://schemas.microsoft.com/office/drawing/2014/main" id="{B744A67A-DBD5-A03D-5BA7-79B83C661FD2}"/>
              </a:ext>
            </a:extLst>
          </p:cNvPr>
          <p:cNvSpPr txBox="1"/>
          <p:nvPr/>
        </p:nvSpPr>
        <p:spPr>
          <a:xfrm>
            <a:off x="2400300" y="1615335"/>
            <a:ext cx="1203960" cy="507831"/>
          </a:xfrm>
          <a:prstGeom prst="rect">
            <a:avLst/>
          </a:prstGeom>
          <a:noFill/>
        </p:spPr>
        <p:txBody>
          <a:bodyPr wrap="square" rtlCol="0">
            <a:spAutoFit/>
          </a:bodyPr>
          <a:lstStyle/>
          <a:p>
            <a:r>
              <a:rPr lang="en-US" sz="900" dirty="0"/>
              <a:t>Called variables, features, embeddings, etc</a:t>
            </a:r>
          </a:p>
        </p:txBody>
      </p:sp>
      <p:sp>
        <p:nvSpPr>
          <p:cNvPr id="18" name="Arrow: Right 17">
            <a:extLst>
              <a:ext uri="{FF2B5EF4-FFF2-40B4-BE49-F238E27FC236}">
                <a16:creationId xmlns:a16="http://schemas.microsoft.com/office/drawing/2014/main" id="{E946F3FD-66E9-6A7A-1DA1-A6373945CC6C}"/>
              </a:ext>
            </a:extLst>
          </p:cNvPr>
          <p:cNvSpPr/>
          <p:nvPr/>
        </p:nvSpPr>
        <p:spPr>
          <a:xfrm>
            <a:off x="2931274" y="2545080"/>
            <a:ext cx="1419746" cy="36576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row: Right 18">
            <a:extLst>
              <a:ext uri="{FF2B5EF4-FFF2-40B4-BE49-F238E27FC236}">
                <a16:creationId xmlns:a16="http://schemas.microsoft.com/office/drawing/2014/main" id="{587BE277-1DA4-79E2-0A2D-D8EE28026BB8}"/>
              </a:ext>
            </a:extLst>
          </p:cNvPr>
          <p:cNvSpPr/>
          <p:nvPr/>
        </p:nvSpPr>
        <p:spPr>
          <a:xfrm>
            <a:off x="2931274" y="4290718"/>
            <a:ext cx="1419746" cy="36576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0E9E974-A6C6-9773-C80C-0986F9B9D6B0}"/>
              </a:ext>
            </a:extLst>
          </p:cNvPr>
          <p:cNvSpPr/>
          <p:nvPr/>
        </p:nvSpPr>
        <p:spPr>
          <a:xfrm>
            <a:off x="4541862" y="1869250"/>
            <a:ext cx="2827020" cy="332455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3CA53900-4317-A6D7-4B7C-C56BF5C158E1}"/>
              </a:ext>
            </a:extLst>
          </p:cNvPr>
          <p:cNvSpPr txBox="1"/>
          <p:nvPr/>
        </p:nvSpPr>
        <p:spPr>
          <a:xfrm>
            <a:off x="4594566" y="1934836"/>
            <a:ext cx="2721612" cy="369332"/>
          </a:xfrm>
          <a:prstGeom prst="rect">
            <a:avLst/>
          </a:prstGeom>
          <a:noFill/>
        </p:spPr>
        <p:txBody>
          <a:bodyPr wrap="square" rtlCol="0">
            <a:spAutoFit/>
          </a:bodyPr>
          <a:lstStyle/>
          <a:p>
            <a:pPr algn="ctr"/>
            <a:r>
              <a:rPr lang="en-US" b="1" u="sng" dirty="0"/>
              <a:t>The Model</a:t>
            </a:r>
          </a:p>
        </p:txBody>
      </p:sp>
      <p:sp>
        <p:nvSpPr>
          <p:cNvPr id="22" name="TextBox 21">
            <a:extLst>
              <a:ext uri="{FF2B5EF4-FFF2-40B4-BE49-F238E27FC236}">
                <a16:creationId xmlns:a16="http://schemas.microsoft.com/office/drawing/2014/main" id="{EBABDE52-172A-8CC9-2CC0-5972CA34D301}"/>
              </a:ext>
            </a:extLst>
          </p:cNvPr>
          <p:cNvSpPr txBox="1"/>
          <p:nvPr/>
        </p:nvSpPr>
        <p:spPr>
          <a:xfrm>
            <a:off x="4655820" y="2461260"/>
            <a:ext cx="2575560" cy="2031325"/>
          </a:xfrm>
          <a:prstGeom prst="rect">
            <a:avLst/>
          </a:prstGeom>
          <a:noFill/>
        </p:spPr>
        <p:txBody>
          <a:bodyPr wrap="square" rtlCol="0">
            <a:spAutoFit/>
          </a:bodyPr>
          <a:lstStyle/>
          <a:p>
            <a:r>
              <a:rPr lang="en-US" dirty="0"/>
              <a:t>{x}/{y}={z}</a:t>
            </a:r>
          </a:p>
          <a:p>
            <a:endParaRPr lang="en-US" dirty="0"/>
          </a:p>
          <a:p>
            <a:r>
              <a:rPr lang="en-US" dirty="0"/>
              <a:t>Volume of pellets / Volume per product = Number of molds</a:t>
            </a:r>
          </a:p>
          <a:p>
            <a:endParaRPr lang="en-US" dirty="0"/>
          </a:p>
          <a:p>
            <a:r>
              <a:rPr lang="en-US" dirty="0"/>
              <a:t>52832/40=</a:t>
            </a:r>
          </a:p>
        </p:txBody>
      </p:sp>
      <p:sp>
        <p:nvSpPr>
          <p:cNvPr id="23" name="Arrow: Right 22">
            <a:extLst>
              <a:ext uri="{FF2B5EF4-FFF2-40B4-BE49-F238E27FC236}">
                <a16:creationId xmlns:a16="http://schemas.microsoft.com/office/drawing/2014/main" id="{C0AC1A2E-15B5-63F6-A73D-B418DFE3F8B5}"/>
              </a:ext>
            </a:extLst>
          </p:cNvPr>
          <p:cNvSpPr/>
          <p:nvPr/>
        </p:nvSpPr>
        <p:spPr>
          <a:xfrm>
            <a:off x="7596611" y="3383848"/>
            <a:ext cx="1419746" cy="36576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Rounded Corners 23">
            <a:extLst>
              <a:ext uri="{FF2B5EF4-FFF2-40B4-BE49-F238E27FC236}">
                <a16:creationId xmlns:a16="http://schemas.microsoft.com/office/drawing/2014/main" id="{2DEB04F2-5BA2-8476-919D-666C86BFE9A8}"/>
              </a:ext>
            </a:extLst>
          </p:cNvPr>
          <p:cNvSpPr/>
          <p:nvPr/>
        </p:nvSpPr>
        <p:spPr>
          <a:xfrm>
            <a:off x="9204960" y="2811795"/>
            <a:ext cx="2697480" cy="150629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C164D678-4287-10AA-913A-7AEC7A1E467B}"/>
              </a:ext>
            </a:extLst>
          </p:cNvPr>
          <p:cNvSpPr txBox="1"/>
          <p:nvPr/>
        </p:nvSpPr>
        <p:spPr>
          <a:xfrm>
            <a:off x="388620" y="5561133"/>
            <a:ext cx="4953000" cy="230832"/>
          </a:xfrm>
          <a:prstGeom prst="rect">
            <a:avLst/>
          </a:prstGeom>
          <a:noFill/>
        </p:spPr>
        <p:txBody>
          <a:bodyPr wrap="square" rtlCol="0">
            <a:spAutoFit/>
          </a:bodyPr>
          <a:lstStyle/>
          <a:p>
            <a:r>
              <a:rPr lang="en-US" sz="900" dirty="0"/>
              <a:t>Numbers made-up, injection molding experts please forgive me.</a:t>
            </a:r>
          </a:p>
        </p:txBody>
      </p:sp>
      <p:sp>
        <p:nvSpPr>
          <p:cNvPr id="28" name="TextBox 27">
            <a:extLst>
              <a:ext uri="{FF2B5EF4-FFF2-40B4-BE49-F238E27FC236}">
                <a16:creationId xmlns:a16="http://schemas.microsoft.com/office/drawing/2014/main" id="{F166C906-194D-B186-1A47-345E4ABB9175}"/>
              </a:ext>
            </a:extLst>
          </p:cNvPr>
          <p:cNvSpPr txBox="1"/>
          <p:nvPr/>
        </p:nvSpPr>
        <p:spPr>
          <a:xfrm>
            <a:off x="7812983" y="4689640"/>
            <a:ext cx="1722120" cy="646331"/>
          </a:xfrm>
          <a:prstGeom prst="rect">
            <a:avLst/>
          </a:prstGeom>
          <a:noFill/>
        </p:spPr>
        <p:txBody>
          <a:bodyPr wrap="square" rtlCol="0">
            <a:spAutoFit/>
          </a:bodyPr>
          <a:lstStyle/>
          <a:p>
            <a:r>
              <a:rPr lang="en-US" dirty="0"/>
              <a:t>Human </a:t>
            </a:r>
          </a:p>
          <a:p>
            <a:r>
              <a:rPr lang="en-US" dirty="0"/>
              <a:t>interpretation:</a:t>
            </a:r>
          </a:p>
        </p:txBody>
      </p:sp>
      <p:sp>
        <p:nvSpPr>
          <p:cNvPr id="29" name="TextBox 28">
            <a:extLst>
              <a:ext uri="{FF2B5EF4-FFF2-40B4-BE49-F238E27FC236}">
                <a16:creationId xmlns:a16="http://schemas.microsoft.com/office/drawing/2014/main" id="{0F6E7EC9-27B4-26EE-6848-7BAAB5518305}"/>
              </a:ext>
            </a:extLst>
          </p:cNvPr>
          <p:cNvSpPr txBox="1"/>
          <p:nvPr/>
        </p:nvSpPr>
        <p:spPr>
          <a:xfrm>
            <a:off x="9524594" y="2351104"/>
            <a:ext cx="2058211" cy="369332"/>
          </a:xfrm>
          <a:prstGeom prst="rect">
            <a:avLst/>
          </a:prstGeom>
          <a:noFill/>
        </p:spPr>
        <p:txBody>
          <a:bodyPr wrap="square" rtlCol="0">
            <a:spAutoFit/>
          </a:bodyPr>
          <a:lstStyle/>
          <a:p>
            <a:pPr algn="ctr"/>
            <a:r>
              <a:rPr lang="en-US" b="1" u="sng" dirty="0"/>
              <a:t>Output</a:t>
            </a:r>
          </a:p>
        </p:txBody>
      </p:sp>
    </p:spTree>
    <p:extLst>
      <p:ext uri="{BB962C8B-B14F-4D97-AF65-F5344CB8AC3E}">
        <p14:creationId xmlns:p14="http://schemas.microsoft.com/office/powerpoint/2010/main" val="102813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96EF92-3B5F-A918-D07C-230EB693D600}"/>
              </a:ext>
            </a:extLst>
          </p:cNvPr>
          <p:cNvSpPr>
            <a:spLocks noGrp="1"/>
          </p:cNvSpPr>
          <p:nvPr>
            <p:ph type="sldNum" sz="quarter" idx="11"/>
          </p:nvPr>
        </p:nvSpPr>
        <p:spPr/>
        <p:txBody>
          <a:bodyPr/>
          <a:lstStyle/>
          <a:p>
            <a:fld id="{10B5F218-8A30-41D1-99B7-7711F0BC616D}" type="slidenum">
              <a:rPr lang="en-US" smtClean="0"/>
              <a:t>8</a:t>
            </a:fld>
            <a:endParaRPr lang="en-US"/>
          </a:p>
        </p:txBody>
      </p:sp>
      <p:sp>
        <p:nvSpPr>
          <p:cNvPr id="5" name="Title 4">
            <a:extLst>
              <a:ext uri="{FF2B5EF4-FFF2-40B4-BE49-F238E27FC236}">
                <a16:creationId xmlns:a16="http://schemas.microsoft.com/office/drawing/2014/main" id="{4F8291CD-63A1-F9DD-7381-4759A313DF39}"/>
              </a:ext>
            </a:extLst>
          </p:cNvPr>
          <p:cNvSpPr>
            <a:spLocks noGrp="1"/>
          </p:cNvSpPr>
          <p:nvPr>
            <p:ph type="title"/>
          </p:nvPr>
        </p:nvSpPr>
        <p:spPr/>
        <p:txBody>
          <a:bodyPr/>
          <a:lstStyle/>
          <a:p>
            <a:r>
              <a:rPr lang="en-US" dirty="0"/>
              <a:t>Models</a:t>
            </a:r>
          </a:p>
        </p:txBody>
      </p:sp>
      <p:sp>
        <p:nvSpPr>
          <p:cNvPr id="6" name="TextBox 5">
            <a:extLst>
              <a:ext uri="{FF2B5EF4-FFF2-40B4-BE49-F238E27FC236}">
                <a16:creationId xmlns:a16="http://schemas.microsoft.com/office/drawing/2014/main" id="{AA6E04EB-205C-F050-366B-41681093615B}"/>
              </a:ext>
            </a:extLst>
          </p:cNvPr>
          <p:cNvSpPr txBox="1"/>
          <p:nvPr/>
        </p:nvSpPr>
        <p:spPr>
          <a:xfrm>
            <a:off x="388620" y="815340"/>
            <a:ext cx="11399520" cy="646331"/>
          </a:xfrm>
          <a:prstGeom prst="rect">
            <a:avLst/>
          </a:prstGeom>
          <a:noFill/>
        </p:spPr>
        <p:txBody>
          <a:bodyPr wrap="square" rtlCol="0">
            <a:spAutoFit/>
          </a:bodyPr>
          <a:lstStyle/>
          <a:p>
            <a:r>
              <a:rPr lang="en-US" b="1" dirty="0"/>
              <a:t>The Problem: </a:t>
            </a:r>
            <a:r>
              <a:rPr lang="en-US" i="1" dirty="0"/>
              <a:t>I have {x} drums of polyethylene pellets, how many injection molds{z} for product {y} can I run before I need to order more?</a:t>
            </a:r>
          </a:p>
        </p:txBody>
      </p:sp>
      <p:pic>
        <p:nvPicPr>
          <p:cNvPr id="2052" name="Picture 4" descr="Polyethylene pellets – What we manufacture and how we do it | Shell ...">
            <a:extLst>
              <a:ext uri="{FF2B5EF4-FFF2-40B4-BE49-F238E27FC236}">
                <a16:creationId xmlns:a16="http://schemas.microsoft.com/office/drawing/2014/main" id="{4B67BD9A-105B-C33E-376A-328DB15D8C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9749" y="2241380"/>
            <a:ext cx="1796140" cy="119761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2F8ADF12-4D13-815A-5F98-97EDAD7C984D}"/>
              </a:ext>
            </a:extLst>
          </p:cNvPr>
          <p:cNvSpPr txBox="1"/>
          <p:nvPr/>
        </p:nvSpPr>
        <p:spPr>
          <a:xfrm>
            <a:off x="1366112" y="1615335"/>
            <a:ext cx="952500" cy="369332"/>
          </a:xfrm>
          <a:prstGeom prst="rect">
            <a:avLst/>
          </a:prstGeom>
          <a:noFill/>
        </p:spPr>
        <p:txBody>
          <a:bodyPr wrap="square" rtlCol="0">
            <a:spAutoFit/>
          </a:bodyPr>
          <a:lstStyle/>
          <a:p>
            <a:r>
              <a:rPr lang="en-US" b="1" u="sng" dirty="0"/>
              <a:t>Inputs</a:t>
            </a:r>
          </a:p>
        </p:txBody>
      </p:sp>
      <p:sp>
        <p:nvSpPr>
          <p:cNvPr id="9" name="TextBox 8">
            <a:extLst>
              <a:ext uri="{FF2B5EF4-FFF2-40B4-BE49-F238E27FC236}">
                <a16:creationId xmlns:a16="http://schemas.microsoft.com/office/drawing/2014/main" id="{7E1374E3-B8F9-C1C4-75BA-A297F6C60CBD}"/>
              </a:ext>
            </a:extLst>
          </p:cNvPr>
          <p:cNvSpPr txBox="1"/>
          <p:nvPr/>
        </p:nvSpPr>
        <p:spPr>
          <a:xfrm>
            <a:off x="316978" y="3415546"/>
            <a:ext cx="3539084" cy="369332"/>
          </a:xfrm>
          <a:prstGeom prst="rect">
            <a:avLst/>
          </a:prstGeom>
          <a:noFill/>
        </p:spPr>
        <p:txBody>
          <a:bodyPr wrap="square" rtlCol="0">
            <a:spAutoFit/>
          </a:bodyPr>
          <a:lstStyle/>
          <a:p>
            <a:r>
              <a:rPr lang="en-US" dirty="0"/>
              <a:t>Volume of Pellets/Shot (52,832 oz)</a:t>
            </a:r>
          </a:p>
        </p:txBody>
      </p:sp>
      <p:sp>
        <p:nvSpPr>
          <p:cNvPr id="12" name="TextBox 11">
            <a:extLst>
              <a:ext uri="{FF2B5EF4-FFF2-40B4-BE49-F238E27FC236}">
                <a16:creationId xmlns:a16="http://schemas.microsoft.com/office/drawing/2014/main" id="{3C59F992-71F9-2DA6-F8E8-72E013C582B3}"/>
              </a:ext>
            </a:extLst>
          </p:cNvPr>
          <p:cNvSpPr txBox="1"/>
          <p:nvPr/>
        </p:nvSpPr>
        <p:spPr>
          <a:xfrm>
            <a:off x="334644" y="5055879"/>
            <a:ext cx="2827020" cy="369332"/>
          </a:xfrm>
          <a:prstGeom prst="rect">
            <a:avLst/>
          </a:prstGeom>
          <a:noFill/>
        </p:spPr>
        <p:txBody>
          <a:bodyPr wrap="square" rtlCol="0">
            <a:spAutoFit/>
          </a:bodyPr>
          <a:lstStyle/>
          <a:p>
            <a:r>
              <a:rPr lang="en-US" dirty="0"/>
              <a:t>Volume per product (40 oz)</a:t>
            </a:r>
          </a:p>
        </p:txBody>
      </p:sp>
      <p:pic>
        <p:nvPicPr>
          <p:cNvPr id="16" name="Picture 15">
            <a:extLst>
              <a:ext uri="{FF2B5EF4-FFF2-40B4-BE49-F238E27FC236}">
                <a16:creationId xmlns:a16="http://schemas.microsoft.com/office/drawing/2014/main" id="{C5E9CF27-2DF9-4143-8EB8-0C744C1FEA07}"/>
              </a:ext>
            </a:extLst>
          </p:cNvPr>
          <p:cNvPicPr>
            <a:picLocks noChangeAspect="1"/>
          </p:cNvPicPr>
          <p:nvPr/>
        </p:nvPicPr>
        <p:blipFill>
          <a:blip r:embed="rId3"/>
          <a:stretch>
            <a:fillRect/>
          </a:stretch>
        </p:blipFill>
        <p:spPr>
          <a:xfrm>
            <a:off x="745120" y="3815194"/>
            <a:ext cx="2006068" cy="1197612"/>
          </a:xfrm>
          <a:prstGeom prst="rect">
            <a:avLst/>
          </a:prstGeom>
        </p:spPr>
      </p:pic>
      <p:sp>
        <p:nvSpPr>
          <p:cNvPr id="17" name="TextBox 16">
            <a:extLst>
              <a:ext uri="{FF2B5EF4-FFF2-40B4-BE49-F238E27FC236}">
                <a16:creationId xmlns:a16="http://schemas.microsoft.com/office/drawing/2014/main" id="{AB11E6C5-002C-AB9D-7954-BD9C37F9D70F}"/>
              </a:ext>
            </a:extLst>
          </p:cNvPr>
          <p:cNvSpPr txBox="1"/>
          <p:nvPr/>
        </p:nvSpPr>
        <p:spPr>
          <a:xfrm>
            <a:off x="2400300" y="1615335"/>
            <a:ext cx="1203960" cy="507831"/>
          </a:xfrm>
          <a:prstGeom prst="rect">
            <a:avLst/>
          </a:prstGeom>
          <a:noFill/>
        </p:spPr>
        <p:txBody>
          <a:bodyPr wrap="square" rtlCol="0">
            <a:spAutoFit/>
          </a:bodyPr>
          <a:lstStyle/>
          <a:p>
            <a:r>
              <a:rPr lang="en-US" sz="900" dirty="0"/>
              <a:t>Called variables, features, embeddings, etc</a:t>
            </a:r>
          </a:p>
        </p:txBody>
      </p:sp>
      <p:sp>
        <p:nvSpPr>
          <p:cNvPr id="18" name="Arrow: Right 17">
            <a:extLst>
              <a:ext uri="{FF2B5EF4-FFF2-40B4-BE49-F238E27FC236}">
                <a16:creationId xmlns:a16="http://schemas.microsoft.com/office/drawing/2014/main" id="{288634F2-E4A6-5687-251A-5F25FDA612EE}"/>
              </a:ext>
            </a:extLst>
          </p:cNvPr>
          <p:cNvSpPr/>
          <p:nvPr/>
        </p:nvSpPr>
        <p:spPr>
          <a:xfrm>
            <a:off x="2931274" y="2545080"/>
            <a:ext cx="1419746" cy="36576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row: Right 18">
            <a:extLst>
              <a:ext uri="{FF2B5EF4-FFF2-40B4-BE49-F238E27FC236}">
                <a16:creationId xmlns:a16="http://schemas.microsoft.com/office/drawing/2014/main" id="{AC7642FD-61CE-48C2-CF9F-6A9EA84AD905}"/>
              </a:ext>
            </a:extLst>
          </p:cNvPr>
          <p:cNvSpPr/>
          <p:nvPr/>
        </p:nvSpPr>
        <p:spPr>
          <a:xfrm>
            <a:off x="2931274" y="4290718"/>
            <a:ext cx="1419746" cy="36576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AF883EF-90A7-1618-9116-8070DB9D902E}"/>
              </a:ext>
            </a:extLst>
          </p:cNvPr>
          <p:cNvSpPr/>
          <p:nvPr/>
        </p:nvSpPr>
        <p:spPr>
          <a:xfrm>
            <a:off x="4541862" y="1869250"/>
            <a:ext cx="2827020" cy="332455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9C475DDA-43A6-D0A8-5E5C-873B23E8B2CE}"/>
              </a:ext>
            </a:extLst>
          </p:cNvPr>
          <p:cNvSpPr txBox="1"/>
          <p:nvPr/>
        </p:nvSpPr>
        <p:spPr>
          <a:xfrm>
            <a:off x="4594566" y="1934836"/>
            <a:ext cx="2721612" cy="369332"/>
          </a:xfrm>
          <a:prstGeom prst="rect">
            <a:avLst/>
          </a:prstGeom>
          <a:noFill/>
        </p:spPr>
        <p:txBody>
          <a:bodyPr wrap="square" rtlCol="0">
            <a:spAutoFit/>
          </a:bodyPr>
          <a:lstStyle/>
          <a:p>
            <a:pPr algn="ctr"/>
            <a:r>
              <a:rPr lang="en-US" b="1" u="sng" dirty="0"/>
              <a:t>The Model</a:t>
            </a:r>
          </a:p>
        </p:txBody>
      </p:sp>
      <p:sp>
        <p:nvSpPr>
          <p:cNvPr id="22" name="TextBox 21">
            <a:extLst>
              <a:ext uri="{FF2B5EF4-FFF2-40B4-BE49-F238E27FC236}">
                <a16:creationId xmlns:a16="http://schemas.microsoft.com/office/drawing/2014/main" id="{3A9F14B9-5738-DBB5-536B-E1132A4FDB72}"/>
              </a:ext>
            </a:extLst>
          </p:cNvPr>
          <p:cNvSpPr txBox="1"/>
          <p:nvPr/>
        </p:nvSpPr>
        <p:spPr>
          <a:xfrm>
            <a:off x="4655820" y="2461260"/>
            <a:ext cx="2575560" cy="2031325"/>
          </a:xfrm>
          <a:prstGeom prst="rect">
            <a:avLst/>
          </a:prstGeom>
          <a:noFill/>
        </p:spPr>
        <p:txBody>
          <a:bodyPr wrap="square" rtlCol="0">
            <a:spAutoFit/>
          </a:bodyPr>
          <a:lstStyle/>
          <a:p>
            <a:r>
              <a:rPr lang="en-US" dirty="0"/>
              <a:t>{x}/{y}={z}</a:t>
            </a:r>
          </a:p>
          <a:p>
            <a:endParaRPr lang="en-US" dirty="0"/>
          </a:p>
          <a:p>
            <a:r>
              <a:rPr lang="en-US" dirty="0"/>
              <a:t>Volume of pellets / Volume per product = Number of molds</a:t>
            </a:r>
          </a:p>
          <a:p>
            <a:endParaRPr lang="en-US" dirty="0"/>
          </a:p>
          <a:p>
            <a:r>
              <a:rPr lang="en-US" dirty="0"/>
              <a:t>52832/40=</a:t>
            </a:r>
          </a:p>
        </p:txBody>
      </p:sp>
      <p:sp>
        <p:nvSpPr>
          <p:cNvPr id="23" name="Arrow: Right 22">
            <a:extLst>
              <a:ext uri="{FF2B5EF4-FFF2-40B4-BE49-F238E27FC236}">
                <a16:creationId xmlns:a16="http://schemas.microsoft.com/office/drawing/2014/main" id="{E4C814F3-B290-AE27-D61E-7FEC81293207}"/>
              </a:ext>
            </a:extLst>
          </p:cNvPr>
          <p:cNvSpPr/>
          <p:nvPr/>
        </p:nvSpPr>
        <p:spPr>
          <a:xfrm>
            <a:off x="7596611" y="3383848"/>
            <a:ext cx="1419746" cy="36576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Rounded Corners 23">
            <a:extLst>
              <a:ext uri="{FF2B5EF4-FFF2-40B4-BE49-F238E27FC236}">
                <a16:creationId xmlns:a16="http://schemas.microsoft.com/office/drawing/2014/main" id="{99B79351-1332-0E23-8AA4-A7DA9859A26F}"/>
              </a:ext>
            </a:extLst>
          </p:cNvPr>
          <p:cNvSpPr/>
          <p:nvPr/>
        </p:nvSpPr>
        <p:spPr>
          <a:xfrm>
            <a:off x="9204960" y="2811795"/>
            <a:ext cx="2697480" cy="150629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6A0C8EFA-5F7D-0A5F-0AD5-3C81E8AD013D}"/>
              </a:ext>
            </a:extLst>
          </p:cNvPr>
          <p:cNvSpPr txBox="1"/>
          <p:nvPr/>
        </p:nvSpPr>
        <p:spPr>
          <a:xfrm>
            <a:off x="9535103" y="4360804"/>
            <a:ext cx="2147568" cy="1200329"/>
          </a:xfrm>
          <a:prstGeom prst="rect">
            <a:avLst/>
          </a:prstGeom>
          <a:noFill/>
        </p:spPr>
        <p:txBody>
          <a:bodyPr wrap="square" rtlCol="0">
            <a:spAutoFit/>
          </a:bodyPr>
          <a:lstStyle/>
          <a:p>
            <a:r>
              <a:rPr lang="en-US" dirty="0"/>
              <a:t>You can make 1,320 of these with the amount of pellets you have. </a:t>
            </a:r>
          </a:p>
        </p:txBody>
      </p:sp>
      <p:sp>
        <p:nvSpPr>
          <p:cNvPr id="26" name="TextBox 25">
            <a:extLst>
              <a:ext uri="{FF2B5EF4-FFF2-40B4-BE49-F238E27FC236}">
                <a16:creationId xmlns:a16="http://schemas.microsoft.com/office/drawing/2014/main" id="{35CF1635-1829-FDA0-6285-D08CD5D05B68}"/>
              </a:ext>
            </a:extLst>
          </p:cNvPr>
          <p:cNvSpPr txBox="1"/>
          <p:nvPr/>
        </p:nvSpPr>
        <p:spPr>
          <a:xfrm>
            <a:off x="9825585" y="3277046"/>
            <a:ext cx="1764896" cy="646331"/>
          </a:xfrm>
          <a:prstGeom prst="rect">
            <a:avLst/>
          </a:prstGeom>
          <a:noFill/>
        </p:spPr>
        <p:txBody>
          <a:bodyPr wrap="square" rtlCol="0">
            <a:spAutoFit/>
          </a:bodyPr>
          <a:lstStyle/>
          <a:p>
            <a:r>
              <a:rPr lang="en-US" sz="3600" dirty="0">
                <a:solidFill>
                  <a:schemeClr val="bg1"/>
                </a:solidFill>
              </a:rPr>
              <a:t>1,320.8</a:t>
            </a:r>
          </a:p>
        </p:txBody>
      </p:sp>
      <p:sp>
        <p:nvSpPr>
          <p:cNvPr id="27" name="TextBox 26">
            <a:extLst>
              <a:ext uri="{FF2B5EF4-FFF2-40B4-BE49-F238E27FC236}">
                <a16:creationId xmlns:a16="http://schemas.microsoft.com/office/drawing/2014/main" id="{F6EB6E92-C3ED-908C-6937-714EDA9CF4AB}"/>
              </a:ext>
            </a:extLst>
          </p:cNvPr>
          <p:cNvSpPr txBox="1"/>
          <p:nvPr/>
        </p:nvSpPr>
        <p:spPr>
          <a:xfrm>
            <a:off x="388620" y="5561133"/>
            <a:ext cx="4953000" cy="230832"/>
          </a:xfrm>
          <a:prstGeom prst="rect">
            <a:avLst/>
          </a:prstGeom>
          <a:noFill/>
        </p:spPr>
        <p:txBody>
          <a:bodyPr wrap="square" rtlCol="0">
            <a:spAutoFit/>
          </a:bodyPr>
          <a:lstStyle/>
          <a:p>
            <a:r>
              <a:rPr lang="en-US" sz="900" dirty="0"/>
              <a:t>Numbers made-up, injection molding experts please forgive me.</a:t>
            </a:r>
          </a:p>
        </p:txBody>
      </p:sp>
      <p:sp>
        <p:nvSpPr>
          <p:cNvPr id="28" name="TextBox 27">
            <a:extLst>
              <a:ext uri="{FF2B5EF4-FFF2-40B4-BE49-F238E27FC236}">
                <a16:creationId xmlns:a16="http://schemas.microsoft.com/office/drawing/2014/main" id="{C749BA11-ACEC-4EF5-9603-7940589F0C65}"/>
              </a:ext>
            </a:extLst>
          </p:cNvPr>
          <p:cNvSpPr txBox="1"/>
          <p:nvPr/>
        </p:nvSpPr>
        <p:spPr>
          <a:xfrm>
            <a:off x="7812983" y="4689640"/>
            <a:ext cx="1722120" cy="646331"/>
          </a:xfrm>
          <a:prstGeom prst="rect">
            <a:avLst/>
          </a:prstGeom>
          <a:noFill/>
        </p:spPr>
        <p:txBody>
          <a:bodyPr wrap="square" rtlCol="0">
            <a:spAutoFit/>
          </a:bodyPr>
          <a:lstStyle/>
          <a:p>
            <a:r>
              <a:rPr lang="en-US" dirty="0"/>
              <a:t>Human </a:t>
            </a:r>
          </a:p>
          <a:p>
            <a:r>
              <a:rPr lang="en-US" dirty="0"/>
              <a:t>interpretation:</a:t>
            </a:r>
          </a:p>
        </p:txBody>
      </p:sp>
      <p:sp>
        <p:nvSpPr>
          <p:cNvPr id="29" name="TextBox 28">
            <a:extLst>
              <a:ext uri="{FF2B5EF4-FFF2-40B4-BE49-F238E27FC236}">
                <a16:creationId xmlns:a16="http://schemas.microsoft.com/office/drawing/2014/main" id="{6D30E512-C27E-08F9-403C-AFB845F641C2}"/>
              </a:ext>
            </a:extLst>
          </p:cNvPr>
          <p:cNvSpPr txBox="1"/>
          <p:nvPr/>
        </p:nvSpPr>
        <p:spPr>
          <a:xfrm>
            <a:off x="9524594" y="2351104"/>
            <a:ext cx="2058211" cy="369332"/>
          </a:xfrm>
          <a:prstGeom prst="rect">
            <a:avLst/>
          </a:prstGeom>
          <a:noFill/>
        </p:spPr>
        <p:txBody>
          <a:bodyPr wrap="square" rtlCol="0">
            <a:spAutoFit/>
          </a:bodyPr>
          <a:lstStyle/>
          <a:p>
            <a:pPr algn="ctr"/>
            <a:r>
              <a:rPr lang="en-US" b="1" u="sng" dirty="0"/>
              <a:t>Output</a:t>
            </a:r>
          </a:p>
        </p:txBody>
      </p:sp>
    </p:spTree>
    <p:extLst>
      <p:ext uri="{BB962C8B-B14F-4D97-AF65-F5344CB8AC3E}">
        <p14:creationId xmlns:p14="http://schemas.microsoft.com/office/powerpoint/2010/main" val="25965301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0F610-A13E-E549-C082-42785942D68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0374CFF-31CE-ABA2-59E1-B2FF860B6DDA}"/>
              </a:ext>
            </a:extLst>
          </p:cNvPr>
          <p:cNvSpPr>
            <a:spLocks noGrp="1"/>
          </p:cNvSpPr>
          <p:nvPr>
            <p:ph type="sldNum" sz="quarter" idx="11"/>
          </p:nvPr>
        </p:nvSpPr>
        <p:spPr/>
        <p:txBody>
          <a:bodyPr/>
          <a:lstStyle/>
          <a:p>
            <a:fld id="{10B5F218-8A30-41D1-99B7-7711F0BC616D}" type="slidenum">
              <a:rPr lang="en-US" smtClean="0"/>
              <a:t>9</a:t>
            </a:fld>
            <a:endParaRPr lang="en-US"/>
          </a:p>
        </p:txBody>
      </p:sp>
      <p:sp>
        <p:nvSpPr>
          <p:cNvPr id="5" name="Title 4">
            <a:extLst>
              <a:ext uri="{FF2B5EF4-FFF2-40B4-BE49-F238E27FC236}">
                <a16:creationId xmlns:a16="http://schemas.microsoft.com/office/drawing/2014/main" id="{8B48B94D-F126-649D-D3A3-2AD05A665D05}"/>
              </a:ext>
            </a:extLst>
          </p:cNvPr>
          <p:cNvSpPr>
            <a:spLocks noGrp="1"/>
          </p:cNvSpPr>
          <p:nvPr>
            <p:ph type="title"/>
          </p:nvPr>
        </p:nvSpPr>
        <p:spPr/>
        <p:txBody>
          <a:bodyPr/>
          <a:lstStyle/>
          <a:p>
            <a:r>
              <a:rPr lang="en-US" dirty="0"/>
              <a:t>Models (But it is never that easy)</a:t>
            </a:r>
          </a:p>
        </p:txBody>
      </p:sp>
      <p:sp>
        <p:nvSpPr>
          <p:cNvPr id="6" name="TextBox 5">
            <a:extLst>
              <a:ext uri="{FF2B5EF4-FFF2-40B4-BE49-F238E27FC236}">
                <a16:creationId xmlns:a16="http://schemas.microsoft.com/office/drawing/2014/main" id="{FFD69584-6610-B9F7-2AF6-D8BC0E5A0388}"/>
              </a:ext>
            </a:extLst>
          </p:cNvPr>
          <p:cNvSpPr txBox="1"/>
          <p:nvPr/>
        </p:nvSpPr>
        <p:spPr>
          <a:xfrm>
            <a:off x="395181" y="664530"/>
            <a:ext cx="11399520" cy="646331"/>
          </a:xfrm>
          <a:prstGeom prst="rect">
            <a:avLst/>
          </a:prstGeom>
          <a:noFill/>
        </p:spPr>
        <p:txBody>
          <a:bodyPr wrap="square" rtlCol="0">
            <a:spAutoFit/>
          </a:bodyPr>
          <a:lstStyle/>
          <a:p>
            <a:r>
              <a:rPr lang="en-US" b="1" dirty="0"/>
              <a:t>The Problem: </a:t>
            </a:r>
            <a:r>
              <a:rPr lang="en-US" i="1" dirty="0"/>
              <a:t>I am the CEO of an injection molding business. Margin last quarter was down from last year. I need to know what kind of sales to expect for next quarter to be able to communicate this with my stakeholders. </a:t>
            </a:r>
          </a:p>
        </p:txBody>
      </p:sp>
      <p:sp>
        <p:nvSpPr>
          <p:cNvPr id="8" name="TextBox 7">
            <a:extLst>
              <a:ext uri="{FF2B5EF4-FFF2-40B4-BE49-F238E27FC236}">
                <a16:creationId xmlns:a16="http://schemas.microsoft.com/office/drawing/2014/main" id="{128E130A-8921-BF03-5740-CE378E4662B3}"/>
              </a:ext>
            </a:extLst>
          </p:cNvPr>
          <p:cNvSpPr txBox="1"/>
          <p:nvPr/>
        </p:nvSpPr>
        <p:spPr>
          <a:xfrm>
            <a:off x="1366112" y="1615335"/>
            <a:ext cx="952500" cy="369332"/>
          </a:xfrm>
          <a:prstGeom prst="rect">
            <a:avLst/>
          </a:prstGeom>
          <a:noFill/>
        </p:spPr>
        <p:txBody>
          <a:bodyPr wrap="square" rtlCol="0">
            <a:spAutoFit/>
          </a:bodyPr>
          <a:lstStyle/>
          <a:p>
            <a:r>
              <a:rPr lang="en-US" b="1" u="sng" dirty="0"/>
              <a:t>Inputs</a:t>
            </a:r>
          </a:p>
        </p:txBody>
      </p:sp>
      <p:sp>
        <p:nvSpPr>
          <p:cNvPr id="17" name="TextBox 16">
            <a:extLst>
              <a:ext uri="{FF2B5EF4-FFF2-40B4-BE49-F238E27FC236}">
                <a16:creationId xmlns:a16="http://schemas.microsoft.com/office/drawing/2014/main" id="{5813FE1C-BCE3-D0DF-85E0-E530E60631C9}"/>
              </a:ext>
            </a:extLst>
          </p:cNvPr>
          <p:cNvSpPr txBox="1"/>
          <p:nvPr/>
        </p:nvSpPr>
        <p:spPr>
          <a:xfrm>
            <a:off x="2400300" y="1615335"/>
            <a:ext cx="1203960" cy="507831"/>
          </a:xfrm>
          <a:prstGeom prst="rect">
            <a:avLst/>
          </a:prstGeom>
          <a:noFill/>
        </p:spPr>
        <p:txBody>
          <a:bodyPr wrap="square" rtlCol="0">
            <a:spAutoFit/>
          </a:bodyPr>
          <a:lstStyle/>
          <a:p>
            <a:r>
              <a:rPr lang="en-US" sz="900" dirty="0"/>
              <a:t>Called variables, features, embeddings, etc</a:t>
            </a:r>
          </a:p>
        </p:txBody>
      </p:sp>
      <p:sp>
        <p:nvSpPr>
          <p:cNvPr id="20" name="Rectangle 19">
            <a:extLst>
              <a:ext uri="{FF2B5EF4-FFF2-40B4-BE49-F238E27FC236}">
                <a16:creationId xmlns:a16="http://schemas.microsoft.com/office/drawing/2014/main" id="{574210C5-06BD-FE9E-261F-52E0A39C4DA1}"/>
              </a:ext>
            </a:extLst>
          </p:cNvPr>
          <p:cNvSpPr/>
          <p:nvPr/>
        </p:nvSpPr>
        <p:spPr>
          <a:xfrm>
            <a:off x="4541862" y="1869250"/>
            <a:ext cx="2827020" cy="332455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638D5975-F49E-B1FD-032D-4F2B26FB7287}"/>
              </a:ext>
            </a:extLst>
          </p:cNvPr>
          <p:cNvSpPr txBox="1"/>
          <p:nvPr/>
        </p:nvSpPr>
        <p:spPr>
          <a:xfrm>
            <a:off x="4594566" y="1934836"/>
            <a:ext cx="2721612" cy="369332"/>
          </a:xfrm>
          <a:prstGeom prst="rect">
            <a:avLst/>
          </a:prstGeom>
          <a:noFill/>
        </p:spPr>
        <p:txBody>
          <a:bodyPr wrap="square" rtlCol="0">
            <a:spAutoFit/>
          </a:bodyPr>
          <a:lstStyle/>
          <a:p>
            <a:pPr algn="ctr"/>
            <a:r>
              <a:rPr lang="en-US" b="1" u="sng" dirty="0"/>
              <a:t>The Model</a:t>
            </a:r>
          </a:p>
        </p:txBody>
      </p:sp>
      <p:sp>
        <p:nvSpPr>
          <p:cNvPr id="23" name="Arrow: Right 22">
            <a:extLst>
              <a:ext uri="{FF2B5EF4-FFF2-40B4-BE49-F238E27FC236}">
                <a16:creationId xmlns:a16="http://schemas.microsoft.com/office/drawing/2014/main" id="{0E6787B6-3477-1DE7-5EDB-E58F7C4409FC}"/>
              </a:ext>
            </a:extLst>
          </p:cNvPr>
          <p:cNvSpPr/>
          <p:nvPr/>
        </p:nvSpPr>
        <p:spPr>
          <a:xfrm>
            <a:off x="7596611" y="3383848"/>
            <a:ext cx="1419746" cy="36576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3E404D21-8255-F547-0AFA-429E7FCD03CC}"/>
              </a:ext>
            </a:extLst>
          </p:cNvPr>
          <p:cNvSpPr txBox="1"/>
          <p:nvPr/>
        </p:nvSpPr>
        <p:spPr>
          <a:xfrm>
            <a:off x="9524594" y="2351104"/>
            <a:ext cx="2058211" cy="369332"/>
          </a:xfrm>
          <a:prstGeom prst="rect">
            <a:avLst/>
          </a:prstGeom>
          <a:noFill/>
        </p:spPr>
        <p:txBody>
          <a:bodyPr wrap="square" rtlCol="0">
            <a:spAutoFit/>
          </a:bodyPr>
          <a:lstStyle/>
          <a:p>
            <a:pPr algn="ctr"/>
            <a:r>
              <a:rPr lang="en-US" b="1" u="sng" dirty="0"/>
              <a:t>Output</a:t>
            </a:r>
          </a:p>
        </p:txBody>
      </p:sp>
      <p:sp>
        <p:nvSpPr>
          <p:cNvPr id="30" name="TextBox 29">
            <a:extLst>
              <a:ext uri="{FF2B5EF4-FFF2-40B4-BE49-F238E27FC236}">
                <a16:creationId xmlns:a16="http://schemas.microsoft.com/office/drawing/2014/main" id="{F5F07DF1-1220-74DD-2244-80F3AA24E4F4}"/>
              </a:ext>
            </a:extLst>
          </p:cNvPr>
          <p:cNvSpPr txBox="1"/>
          <p:nvPr/>
        </p:nvSpPr>
        <p:spPr>
          <a:xfrm>
            <a:off x="308781" y="2415330"/>
            <a:ext cx="1234406" cy="646331"/>
          </a:xfrm>
          <a:prstGeom prst="rect">
            <a:avLst/>
          </a:prstGeom>
          <a:noFill/>
        </p:spPr>
        <p:txBody>
          <a:bodyPr wrap="square" rtlCol="0">
            <a:spAutoFit/>
          </a:bodyPr>
          <a:lstStyle/>
          <a:p>
            <a:r>
              <a:rPr lang="en-US" sz="1200" b="1" dirty="0"/>
              <a:t>The Y Variable: </a:t>
            </a:r>
            <a:r>
              <a:rPr lang="en-US" sz="1200" dirty="0"/>
              <a:t>What we are trying to predict.</a:t>
            </a:r>
          </a:p>
        </p:txBody>
      </p:sp>
      <p:sp>
        <p:nvSpPr>
          <p:cNvPr id="2048" name="Arrow: Right 2047">
            <a:extLst>
              <a:ext uri="{FF2B5EF4-FFF2-40B4-BE49-F238E27FC236}">
                <a16:creationId xmlns:a16="http://schemas.microsoft.com/office/drawing/2014/main" id="{E0DC3E92-A363-9C3B-77D9-348F6DC1DF40}"/>
              </a:ext>
            </a:extLst>
          </p:cNvPr>
          <p:cNvSpPr/>
          <p:nvPr/>
        </p:nvSpPr>
        <p:spPr>
          <a:xfrm>
            <a:off x="2963422" y="2584639"/>
            <a:ext cx="1419746" cy="36576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4" descr="Thumbnail Image A generic image predicting sales margin with a dip and red color on the final point">
            <a:extLst>
              <a:ext uri="{FF2B5EF4-FFF2-40B4-BE49-F238E27FC236}">
                <a16:creationId xmlns:a16="http://schemas.microsoft.com/office/drawing/2014/main" id="{A8C2845D-B75D-D7C0-6619-49DD8A4589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6275" y="2172382"/>
            <a:ext cx="1190274" cy="119027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70A23AF5-5C08-B2B9-8737-ED6123384357}"/>
              </a:ext>
            </a:extLst>
          </p:cNvPr>
          <p:cNvSpPr txBox="1"/>
          <p:nvPr/>
        </p:nvSpPr>
        <p:spPr>
          <a:xfrm>
            <a:off x="986790" y="3523134"/>
            <a:ext cx="2827020" cy="276999"/>
          </a:xfrm>
          <a:prstGeom prst="rect">
            <a:avLst/>
          </a:prstGeom>
          <a:noFill/>
        </p:spPr>
        <p:txBody>
          <a:bodyPr wrap="square" rtlCol="0">
            <a:spAutoFit/>
          </a:bodyPr>
          <a:lstStyle/>
          <a:p>
            <a:r>
              <a:rPr lang="en-US" sz="1200" dirty="0"/>
              <a:t>Given what we know about our past...</a:t>
            </a:r>
          </a:p>
        </p:txBody>
      </p:sp>
    </p:spTree>
    <p:extLst>
      <p:ext uri="{BB962C8B-B14F-4D97-AF65-F5344CB8AC3E}">
        <p14:creationId xmlns:p14="http://schemas.microsoft.com/office/powerpoint/2010/main" val="2124053003"/>
      </p:ext>
    </p:extLst>
  </p:cSld>
  <p:clrMapOvr>
    <a:masterClrMapping/>
  </p:clrMapOvr>
</p:sld>
</file>

<file path=ppt/theme/theme1.xml><?xml version="1.0" encoding="utf-8"?>
<a:theme xmlns:a="http://schemas.openxmlformats.org/drawingml/2006/main" name="2_Default Theme">
  <a:themeElements>
    <a:clrScheme name="Brand 2">
      <a:dk1>
        <a:srgbClr val="000000"/>
      </a:dk1>
      <a:lt1>
        <a:srgbClr val="FFFFFF"/>
      </a:lt1>
      <a:dk2>
        <a:srgbClr val="42546C"/>
      </a:dk2>
      <a:lt2>
        <a:srgbClr val="E7E6E6"/>
      </a:lt2>
      <a:accent1>
        <a:srgbClr val="004E92"/>
      </a:accent1>
      <a:accent2>
        <a:srgbClr val="00BDB7"/>
      </a:accent2>
      <a:accent3>
        <a:srgbClr val="CAC5B5"/>
      </a:accent3>
      <a:accent4>
        <a:srgbClr val="FFC000"/>
      </a:accent4>
      <a:accent5>
        <a:srgbClr val="7AA094"/>
      </a:accent5>
      <a:accent6>
        <a:srgbClr val="EA001A"/>
      </a:accent6>
      <a:hlink>
        <a:srgbClr val="2B52D6"/>
      </a:hlink>
      <a:folHlink>
        <a:srgbClr val="0000B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lumMod val="85000"/>
          </a:schemeClr>
        </a:solidFill>
        <a:ln>
          <a:noFill/>
        </a:ln>
      </a:spPr>
      <a:bodyPr rtlCol="0" anchor="ctr"/>
      <a:lstStyle>
        <a:defPPr algn="ctr">
          <a:defRPr sz="1200" dirty="0"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45720" rIns="45720" rtlCol="0">
        <a:noAutofit/>
      </a:bodyPr>
      <a:lstStyle>
        <a:defPPr>
          <a:defRPr sz="1400" dirty="0"/>
        </a:defPPr>
      </a:lstStyle>
    </a:txDef>
  </a:objectDefaults>
  <a:extraClrSchemeLst/>
  <a:extLst>
    <a:ext uri="{05A4C25C-085E-4340-85A3-A5531E510DB2}">
      <thm15:themeFamily xmlns:thm15="http://schemas.microsoft.com/office/thememl/2012/main" name="Presentation1" id="{70303E30-E65F-45DE-B9C3-D9798B7E1C65}" vid="{8F4EC216-677A-4CD2-A8E9-4D9316B77067}"/>
    </a:ext>
  </a:extLst>
</a:theme>
</file>

<file path=ppt/theme/theme2.xml><?xml version="1.0" encoding="utf-8"?>
<a:theme xmlns:a="http://schemas.openxmlformats.org/drawingml/2006/main" name="Title Closing Divider">
  <a:themeElements>
    <a:clrScheme name="Dow Color Palette">
      <a:dk1>
        <a:srgbClr val="000000"/>
      </a:dk1>
      <a:lt1>
        <a:srgbClr val="FFFFFF"/>
      </a:lt1>
      <a:dk2>
        <a:srgbClr val="415364"/>
      </a:dk2>
      <a:lt2>
        <a:srgbClr val="E7E6E6"/>
      </a:lt2>
      <a:accent1>
        <a:srgbClr val="193F5E"/>
      </a:accent1>
      <a:accent2>
        <a:srgbClr val="00B2A9"/>
      </a:accent2>
      <a:accent3>
        <a:srgbClr val="CBC5B5"/>
      </a:accent3>
      <a:accent4>
        <a:srgbClr val="FEBB12"/>
      </a:accent4>
      <a:accent5>
        <a:srgbClr val="829995"/>
      </a:accent5>
      <a:accent6>
        <a:srgbClr val="E80033"/>
      </a:accent6>
      <a:hlink>
        <a:srgbClr val="2B52D6"/>
      </a:hlink>
      <a:folHlink>
        <a:srgbClr val="0000BB"/>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lumMod val="85000"/>
          </a:schemeClr>
        </a:solidFill>
        <a:ln>
          <a:noFill/>
        </a:ln>
      </a:spPr>
      <a:bodyPr rtlCol="0" anchor="ctr"/>
      <a:lstStyle>
        <a:defPPr algn="ctr">
          <a:defRPr sz="1200" dirty="0"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45720" rIns="45720" rtlCol="0">
        <a:noAutofit/>
      </a:bodyPr>
      <a:lstStyle>
        <a:defPPr>
          <a:defRPr sz="1400" dirty="0"/>
        </a:defPPr>
      </a:lstStyle>
    </a:txDef>
  </a:objectDefaults>
  <a:extraClrSchemeLst/>
  <a:extLst>
    <a:ext uri="{05A4C25C-085E-4340-85A3-A5531E510DB2}">
      <thm15:themeFamily xmlns:thm15="http://schemas.microsoft.com/office/thememl/2012/main" name="optimized-Dow-Corporate-Template-16x9" id="{6AE76DF0-E6FD-D24A-B14D-6A2234B97D56}" vid="{767FBFBD-A389-CC4A-AC0A-C8C3E8DEE66B}"/>
    </a:ext>
  </a:extLst>
</a:theme>
</file>

<file path=ppt/theme/theme3.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4.xml><?xml version="1.0" encoding="utf-8"?>
<a:theme xmlns:a="http://schemas.openxmlformats.org/drawingml/2006/main" name="1_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3aac0ad3-18d9-49e9-a80d-c985041778ba}" enabled="1" method="Standard" siteId="{c3e32f53-cb7f-4809-968d-1cc4ccc785fe}" removed="0"/>
</clbl:labelList>
</file>

<file path=docProps/app.xml><?xml version="1.0" encoding="utf-8"?>
<Properties xmlns="http://schemas.openxmlformats.org/officeDocument/2006/extended-properties" xmlns:vt="http://schemas.openxmlformats.org/officeDocument/2006/docPropsVTypes">
  <Template>TM04033925[[fn=Droplet]]</Template>
  <TotalTime>18831</TotalTime>
  <Words>4705</Words>
  <Application>Microsoft Office PowerPoint</Application>
  <PresentationFormat>Widescreen</PresentationFormat>
  <Paragraphs>545</Paragraphs>
  <Slides>35</Slides>
  <Notes>1</Notes>
  <HiddenSlides>0</HiddenSlides>
  <MMClips>0</MMClips>
  <ScaleCrop>false</ScaleCrop>
  <HeadingPairs>
    <vt:vector size="6" baseType="variant">
      <vt:variant>
        <vt:lpstr>Fonts Used</vt:lpstr>
      </vt:variant>
      <vt:variant>
        <vt:i4>13</vt:i4>
      </vt:variant>
      <vt:variant>
        <vt:lpstr>Theme</vt:lpstr>
      </vt:variant>
      <vt:variant>
        <vt:i4>4</vt:i4>
      </vt:variant>
      <vt:variant>
        <vt:lpstr>Slide Titles</vt:lpstr>
      </vt:variant>
      <vt:variant>
        <vt:i4>35</vt:i4>
      </vt:variant>
    </vt:vector>
  </HeadingPairs>
  <TitlesOfParts>
    <vt:vector size="52" baseType="lpstr">
      <vt:lpstr>SimSun</vt:lpstr>
      <vt:lpstr>Aptos</vt:lpstr>
      <vt:lpstr>Arial</vt:lpstr>
      <vt:lpstr>Calibri</vt:lpstr>
      <vt:lpstr>Georgia</vt:lpstr>
      <vt:lpstr>Gill Sans MT</vt:lpstr>
      <vt:lpstr>IBM Plex Sans</vt:lpstr>
      <vt:lpstr>Maven Pro</vt:lpstr>
      <vt:lpstr>Mazzard</vt:lpstr>
      <vt:lpstr>Roboto</vt:lpstr>
      <vt:lpstr>Segoe Sans</vt:lpstr>
      <vt:lpstr>Segoe UI</vt:lpstr>
      <vt:lpstr>Wingdings</vt:lpstr>
      <vt:lpstr>2_Default Theme</vt:lpstr>
      <vt:lpstr>Title Closing Divider</vt:lpstr>
      <vt:lpstr>Gallery</vt:lpstr>
      <vt:lpstr>1_Gallery</vt:lpstr>
      <vt:lpstr>Introduction to Generative AI</vt:lpstr>
      <vt:lpstr>Justin Kauhl</vt:lpstr>
      <vt:lpstr>Data Science</vt:lpstr>
      <vt:lpstr>AI  Terminology</vt:lpstr>
      <vt:lpstr>Famous Models Through History (The math kind)</vt:lpstr>
      <vt:lpstr>Models</vt:lpstr>
      <vt:lpstr>Models</vt:lpstr>
      <vt:lpstr>Models</vt:lpstr>
      <vt:lpstr>Models (But it is never that easy)</vt:lpstr>
      <vt:lpstr>Models (But it is never that easy)</vt:lpstr>
      <vt:lpstr>Models (But it is never that easy)</vt:lpstr>
      <vt:lpstr>Models (But it is never that easy)</vt:lpstr>
      <vt:lpstr>“The Algorithm”</vt:lpstr>
      <vt:lpstr>Models (The most complicated calculation ever?)</vt:lpstr>
      <vt:lpstr>Language</vt:lpstr>
      <vt:lpstr>OpenAI Launches ChatGPT</vt:lpstr>
      <vt:lpstr>A breakthrough</vt:lpstr>
      <vt:lpstr>Generative AI Today</vt:lpstr>
      <vt:lpstr>RVWA as AI Understands It</vt:lpstr>
      <vt:lpstr>GenAI Images</vt:lpstr>
      <vt:lpstr>Let’s play a game – Finish the Phrase</vt:lpstr>
      <vt:lpstr>Training a Language Model</vt:lpstr>
      <vt:lpstr>How to train your LLM</vt:lpstr>
      <vt:lpstr>What is a Large Language Model (LLM)</vt:lpstr>
      <vt:lpstr>LLMs Are Good, But…</vt:lpstr>
      <vt:lpstr>…But it doesn’t know MY data.</vt:lpstr>
      <vt:lpstr>Retrieval Augmented Generation In Practice</vt:lpstr>
      <vt:lpstr>Using GenAI</vt:lpstr>
      <vt:lpstr>Embedded Applications (M365)</vt:lpstr>
      <vt:lpstr>Prompting Tips</vt:lpstr>
      <vt:lpstr>Generative AI Misconceptions</vt:lpstr>
      <vt:lpstr>Tips for handling AI vendors</vt:lpstr>
      <vt:lpstr>Future of AI in the RV Industry</vt:lpstr>
      <vt:lpstr>Resources &amp; Further Reading</vt:lpstr>
      <vt:lpstr>Questions &amp; Answers</vt:lpstr>
    </vt:vector>
  </TitlesOfParts>
  <Company>Dow Chemical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Kauhl, Justin (J)</dc:creator>
  <cp:lastModifiedBy>Kauhl, Justin (J)</cp:lastModifiedBy>
  <cp:revision>1</cp:revision>
  <dcterms:created xsi:type="dcterms:W3CDTF">2025-05-05T16:34:42Z</dcterms:created>
  <dcterms:modified xsi:type="dcterms:W3CDTF">2025-07-16T19:10:09Z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assificationContentMarkingFooterLocations">
    <vt:lpwstr>Office Theme:8</vt:lpwstr>
  </property>
  <property fmtid="{D5CDD505-2E9C-101B-9397-08002B2CF9AE}" pid="3" name="ClassificationContentMarkingFooterText">
    <vt:lpwstr>General Business</vt:lpwstr>
  </property>
</Properties>
</file>